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7" r:id="rId2"/>
    <p:sldId id="298" r:id="rId3"/>
    <p:sldId id="277" r:id="rId4"/>
    <p:sldId id="259" r:id="rId5"/>
    <p:sldId id="275" r:id="rId6"/>
    <p:sldId id="276" r:id="rId7"/>
    <p:sldId id="261" r:id="rId8"/>
    <p:sldId id="278" r:id="rId9"/>
    <p:sldId id="279" r:id="rId10"/>
    <p:sldId id="283" r:id="rId11"/>
    <p:sldId id="289" r:id="rId12"/>
    <p:sldId id="284" r:id="rId13"/>
    <p:sldId id="286" r:id="rId14"/>
    <p:sldId id="287" r:id="rId15"/>
    <p:sldId id="288" r:id="rId16"/>
    <p:sldId id="267" r:id="rId17"/>
    <p:sldId id="296" r:id="rId18"/>
    <p:sldId id="29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105AC-C268-481F-B1B2-5A804AAC7104}" type="doc">
      <dgm:prSet loTypeId="urn:microsoft.com/office/officeart/2005/8/layout/vList2#1" loCatId="list" qsTypeId="urn:microsoft.com/office/officeart/2005/8/quickstyle/simple5#1" qsCatId="simple" csTypeId="urn:microsoft.com/office/officeart/2005/8/colors/accent1_2#1" csCatId="accent1"/>
      <dgm:spPr/>
      <dgm:t>
        <a:bodyPr/>
        <a:lstStyle/>
        <a:p>
          <a:endParaRPr lang="en-US"/>
        </a:p>
      </dgm:t>
    </dgm:pt>
    <dgm:pt modelId="{91DAF12D-6C00-459D-9880-9FE963C01F5D}">
      <dgm:prSet phldr="0" custT="0"/>
      <dgm:spPr/>
      <dgm:t>
        <a:bodyPr vert="horz" wrap="square"/>
        <a:lstStyle/>
        <a:p>
          <a:pPr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endParaRPr/>
        </a:p>
      </dgm:t>
    </dgm:pt>
    <dgm:pt modelId="{EC72DD71-AFAD-4726-AF5F-4E631CBB5E03}" type="parTrans" cxnId="{CCCD8261-C535-4A9C-B299-24A8C3637F5F}">
      <dgm:prSet/>
      <dgm:spPr/>
      <dgm:t>
        <a:bodyPr/>
        <a:lstStyle/>
        <a:p>
          <a:endParaRPr lang="en-US"/>
        </a:p>
      </dgm:t>
    </dgm:pt>
    <dgm:pt modelId="{A4A306D3-7C9F-44DF-9383-CF0918A45F8D}" type="sibTrans" cxnId="{CCCD8261-C535-4A9C-B299-24A8C3637F5F}">
      <dgm:prSet/>
      <dgm:spPr/>
      <dgm:t>
        <a:bodyPr/>
        <a:lstStyle/>
        <a:p>
          <a:endParaRPr lang="en-US"/>
        </a:p>
      </dgm:t>
    </dgm:pt>
    <dgm:pt modelId="{E7AE84D7-F09E-4BC5-BC06-DC37238F523D}">
      <dgm:prSet phldr="0" custT="0"/>
      <dgm:spPr/>
      <dgm:t>
        <a:bodyPr vert="horz" wrap="square"/>
        <a:lstStyle/>
        <a:p>
          <a:pPr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endParaRPr/>
        </a:p>
      </dgm:t>
    </dgm:pt>
    <dgm:pt modelId="{C6AE6FEC-7015-4EE1-8E1B-0E6E839DCF17}" type="parTrans" cxnId="{22B6CAEB-A773-4923-8FD2-18FBDB3B56C8}">
      <dgm:prSet/>
      <dgm:spPr/>
      <dgm:t>
        <a:bodyPr/>
        <a:lstStyle/>
        <a:p>
          <a:endParaRPr lang="en-US"/>
        </a:p>
      </dgm:t>
    </dgm:pt>
    <dgm:pt modelId="{AA8447B4-8576-4F24-9D39-8C00923AA2B4}" type="sibTrans" cxnId="{22B6CAEB-A773-4923-8FD2-18FBDB3B56C8}">
      <dgm:prSet/>
      <dgm:spPr/>
      <dgm:t>
        <a:bodyPr/>
        <a:lstStyle/>
        <a:p>
          <a:endParaRPr lang="en-US"/>
        </a:p>
      </dgm:t>
    </dgm:pt>
    <dgm:pt modelId="{B7BFA30F-93B0-40EA-89D4-4E60FCA67A11}">
      <dgm:prSet phldr="0" custT="0"/>
      <dgm:spPr/>
      <dgm:t>
        <a:bodyPr vert="horz" wrap="square"/>
        <a:lstStyle/>
        <a:p>
          <a:pPr algn="just">
            <a:lnSpc>
              <a:spcPct val="100000"/>
            </a:lnSpc>
            <a:spcBef>
              <a:spcPct val="0"/>
            </a:spcBef>
            <a:spcAft>
              <a:spcPct val="35000"/>
            </a:spcAft>
          </a:pPr>
          <a:r>
            <a:rPr lang="en-US"/>
            <a:t>These malpractices can occur in wee hours , most of the people may need money urgently at that time so to avoid them we can use this mechanism. </a:t>
          </a:r>
          <a:endParaRPr/>
        </a:p>
      </dgm:t>
    </dgm:pt>
    <dgm:pt modelId="{935B73AD-6B56-4E2A-B57E-324DF4538988}" type="parTrans" cxnId="{30880F10-8163-45BA-88CC-90E6C51B635F}">
      <dgm:prSet/>
      <dgm:spPr/>
      <dgm:t>
        <a:bodyPr/>
        <a:lstStyle/>
        <a:p>
          <a:endParaRPr lang="en-US"/>
        </a:p>
      </dgm:t>
    </dgm:pt>
    <dgm:pt modelId="{F090727C-8E17-4897-9BED-53C26DC850AC}" type="sibTrans" cxnId="{30880F10-8163-45BA-88CC-90E6C51B635F}">
      <dgm:prSet/>
      <dgm:spPr/>
      <dgm:t>
        <a:bodyPr/>
        <a:lstStyle/>
        <a:p>
          <a:endParaRPr lang="en-US"/>
        </a:p>
      </dgm:t>
    </dgm:pt>
    <dgm:pt modelId="{B2C45368-78A3-4801-A6E3-EEE81B709716}">
      <dgm:prSet phldr="0" custT="0"/>
      <dgm:spPr/>
      <dgm:t>
        <a:bodyPr vert="horz" wrap="square"/>
        <a:lstStyle/>
        <a:p>
          <a:pPr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endParaRPr/>
        </a:p>
      </dgm:t>
    </dgm:pt>
    <dgm:pt modelId="{C5DAFDBE-4F92-48EF-8DD2-D7849F28905D}" type="parTrans" cxnId="{DBBC9B15-4EE4-4C25-AF13-54FDA7E31493}">
      <dgm:prSet/>
      <dgm:spPr/>
      <dgm:t>
        <a:bodyPr/>
        <a:lstStyle/>
        <a:p>
          <a:endParaRPr lang="en-US"/>
        </a:p>
      </dgm:t>
    </dgm:pt>
    <dgm:pt modelId="{25E20C20-74C2-4C2E-8488-2411D31C5E1C}" type="sibTrans" cxnId="{DBBC9B15-4EE4-4C25-AF13-54FDA7E31493}">
      <dgm:prSet/>
      <dgm:spPr/>
      <dgm:t>
        <a:bodyPr/>
        <a:lstStyle/>
        <a:p>
          <a:endParaRPr lang="en-US"/>
        </a:p>
      </dgm:t>
    </dgm:pt>
    <dgm:pt modelId="{D4907922-095A-4835-A8B5-C667A7B1B88A}" type="pres">
      <dgm:prSet presAssocID="{FBE105AC-C268-481F-B1B2-5A804AAC7104}" presName="linear" presStyleCnt="0">
        <dgm:presLayoutVars>
          <dgm:animLvl val="lvl"/>
          <dgm:resizeHandles val="exact"/>
        </dgm:presLayoutVars>
      </dgm:prSet>
      <dgm:spPr/>
    </dgm:pt>
    <dgm:pt modelId="{EE9F0645-FE63-49A6-B0BF-18AE0B82B365}" type="pres">
      <dgm:prSet presAssocID="{91DAF12D-6C00-459D-9880-9FE963C01F5D}" presName="parentText" presStyleLbl="node1" presStyleIdx="0" presStyleCnt="4">
        <dgm:presLayoutVars>
          <dgm:chMax val="0"/>
          <dgm:bulletEnabled val="1"/>
        </dgm:presLayoutVars>
      </dgm:prSet>
      <dgm:spPr/>
    </dgm:pt>
    <dgm:pt modelId="{542090A4-509E-463A-B562-F50699DEB838}" type="pres">
      <dgm:prSet presAssocID="{A4A306D3-7C9F-44DF-9383-CF0918A45F8D}" presName="spacer" presStyleCnt="0"/>
      <dgm:spPr/>
    </dgm:pt>
    <dgm:pt modelId="{F28D0961-3B05-4592-B449-CCA3C8E7BEA8}" type="pres">
      <dgm:prSet presAssocID="{E7AE84D7-F09E-4BC5-BC06-DC37238F523D}" presName="parentText" presStyleLbl="node1" presStyleIdx="1" presStyleCnt="4">
        <dgm:presLayoutVars>
          <dgm:chMax val="0"/>
          <dgm:bulletEnabled val="1"/>
        </dgm:presLayoutVars>
      </dgm:prSet>
      <dgm:spPr/>
    </dgm:pt>
    <dgm:pt modelId="{D7C12AD7-8366-4CA0-B905-4E17944B3B56}" type="pres">
      <dgm:prSet presAssocID="{AA8447B4-8576-4F24-9D39-8C00923AA2B4}" presName="spacer" presStyleCnt="0"/>
      <dgm:spPr/>
    </dgm:pt>
    <dgm:pt modelId="{DF78BE61-BF5C-405F-AA97-ECD32CF167EC}" type="pres">
      <dgm:prSet presAssocID="{B7BFA30F-93B0-40EA-89D4-4E60FCA67A11}" presName="parentText" presStyleLbl="node1" presStyleIdx="2" presStyleCnt="4">
        <dgm:presLayoutVars>
          <dgm:chMax val="0"/>
          <dgm:bulletEnabled val="1"/>
        </dgm:presLayoutVars>
      </dgm:prSet>
      <dgm:spPr/>
    </dgm:pt>
    <dgm:pt modelId="{FC044F04-FEEB-407E-947F-3D2E57FB7C66}" type="pres">
      <dgm:prSet presAssocID="{F090727C-8E17-4897-9BED-53C26DC850AC}" presName="spacer" presStyleCnt="0"/>
      <dgm:spPr/>
    </dgm:pt>
    <dgm:pt modelId="{7F030EF7-C588-4BF8-BA03-EEC88E602383}" type="pres">
      <dgm:prSet presAssocID="{B2C45368-78A3-4801-A6E3-EEE81B709716}" presName="parentText" presStyleLbl="node1" presStyleIdx="3" presStyleCnt="4">
        <dgm:presLayoutVars>
          <dgm:chMax val="0"/>
          <dgm:bulletEnabled val="1"/>
        </dgm:presLayoutVars>
      </dgm:prSet>
      <dgm:spPr/>
    </dgm:pt>
  </dgm:ptLst>
  <dgm:cxnLst>
    <dgm:cxn modelId="{30880F10-8163-45BA-88CC-90E6C51B635F}" srcId="{FBE105AC-C268-481F-B1B2-5A804AAC7104}" destId="{B7BFA30F-93B0-40EA-89D4-4E60FCA67A11}" srcOrd="2" destOrd="0" parTransId="{935B73AD-6B56-4E2A-B57E-324DF4538988}" sibTransId="{F090727C-8E17-4897-9BED-53C26DC850AC}"/>
    <dgm:cxn modelId="{DBBC9B15-4EE4-4C25-AF13-54FDA7E31493}" srcId="{FBE105AC-C268-481F-B1B2-5A804AAC7104}" destId="{B2C45368-78A3-4801-A6E3-EEE81B709716}" srcOrd="3" destOrd="0" parTransId="{C5DAFDBE-4F92-48EF-8DD2-D7849F28905D}" sibTransId="{25E20C20-74C2-4C2E-8488-2411D31C5E1C}"/>
    <dgm:cxn modelId="{01C1642A-DB90-4817-926E-5C1B18569227}" type="presOf" srcId="{B7BFA30F-93B0-40EA-89D4-4E60FCA67A11}" destId="{DF78BE61-BF5C-405F-AA97-ECD32CF167EC}" srcOrd="0" destOrd="0" presId="urn:microsoft.com/office/officeart/2005/8/layout/vList2#1"/>
    <dgm:cxn modelId="{80C5ED2F-23E3-424B-A763-8F0306F3FB7D}" type="presOf" srcId="{91DAF12D-6C00-459D-9880-9FE963C01F5D}" destId="{EE9F0645-FE63-49A6-B0BF-18AE0B82B365}" srcOrd="0" destOrd="0" presId="urn:microsoft.com/office/officeart/2005/8/layout/vList2#1"/>
    <dgm:cxn modelId="{CCCD8261-C535-4A9C-B299-24A8C3637F5F}" srcId="{FBE105AC-C268-481F-B1B2-5A804AAC7104}" destId="{91DAF12D-6C00-459D-9880-9FE963C01F5D}" srcOrd="0" destOrd="0" parTransId="{EC72DD71-AFAD-4726-AF5F-4E631CBB5E03}" sibTransId="{A4A306D3-7C9F-44DF-9383-CF0918A45F8D}"/>
    <dgm:cxn modelId="{627E2969-E5A1-4F64-908C-416D10E5D199}" type="presOf" srcId="{FBE105AC-C268-481F-B1B2-5A804AAC7104}" destId="{D4907922-095A-4835-A8B5-C667A7B1B88A}" srcOrd="0" destOrd="0" presId="urn:microsoft.com/office/officeart/2005/8/layout/vList2#1"/>
    <dgm:cxn modelId="{6612E7E4-2977-4F20-ADC1-353EE6BF24D3}" type="presOf" srcId="{B2C45368-78A3-4801-A6E3-EEE81B709716}" destId="{7F030EF7-C588-4BF8-BA03-EEC88E602383}" srcOrd="0" destOrd="0" presId="urn:microsoft.com/office/officeart/2005/8/layout/vList2#1"/>
    <dgm:cxn modelId="{51B12AE7-7537-4305-9F5C-B4A0B10AA449}" type="presOf" srcId="{E7AE84D7-F09E-4BC5-BC06-DC37238F523D}" destId="{F28D0961-3B05-4592-B449-CCA3C8E7BEA8}" srcOrd="0" destOrd="0" presId="urn:microsoft.com/office/officeart/2005/8/layout/vList2#1"/>
    <dgm:cxn modelId="{22B6CAEB-A773-4923-8FD2-18FBDB3B56C8}" srcId="{FBE105AC-C268-481F-B1B2-5A804AAC7104}" destId="{E7AE84D7-F09E-4BC5-BC06-DC37238F523D}" srcOrd="1" destOrd="0" parTransId="{C6AE6FEC-7015-4EE1-8E1B-0E6E839DCF17}" sibTransId="{AA8447B4-8576-4F24-9D39-8C00923AA2B4}"/>
    <dgm:cxn modelId="{2D80A713-7D4B-4620-8985-4BA49DBE0413}" type="presParOf" srcId="{D4907922-095A-4835-A8B5-C667A7B1B88A}" destId="{EE9F0645-FE63-49A6-B0BF-18AE0B82B365}" srcOrd="0" destOrd="0" presId="urn:microsoft.com/office/officeart/2005/8/layout/vList2#1"/>
    <dgm:cxn modelId="{F2FDDDCD-075C-476B-B24E-4FD2CABBCC37}" type="presParOf" srcId="{D4907922-095A-4835-A8B5-C667A7B1B88A}" destId="{542090A4-509E-463A-B562-F50699DEB838}" srcOrd="1" destOrd="0" presId="urn:microsoft.com/office/officeart/2005/8/layout/vList2#1"/>
    <dgm:cxn modelId="{87E6E9AC-42E9-46CC-8695-3FF292509729}" type="presParOf" srcId="{D4907922-095A-4835-A8B5-C667A7B1B88A}" destId="{F28D0961-3B05-4592-B449-CCA3C8E7BEA8}" srcOrd="2" destOrd="0" presId="urn:microsoft.com/office/officeart/2005/8/layout/vList2#1"/>
    <dgm:cxn modelId="{DB41405D-E0D8-42BD-BC96-9A37C3F28D61}" type="presParOf" srcId="{D4907922-095A-4835-A8B5-C667A7B1B88A}" destId="{D7C12AD7-8366-4CA0-B905-4E17944B3B56}" srcOrd="3" destOrd="0" presId="urn:microsoft.com/office/officeart/2005/8/layout/vList2#1"/>
    <dgm:cxn modelId="{076D6C18-4E66-4186-A741-CE80C29B6C37}" type="presParOf" srcId="{D4907922-095A-4835-A8B5-C667A7B1B88A}" destId="{DF78BE61-BF5C-405F-AA97-ECD32CF167EC}" srcOrd="4" destOrd="0" presId="urn:microsoft.com/office/officeart/2005/8/layout/vList2#1"/>
    <dgm:cxn modelId="{2CDDC633-A80C-4807-89EB-C2CAD7279E72}" type="presParOf" srcId="{D4907922-095A-4835-A8B5-C667A7B1B88A}" destId="{FC044F04-FEEB-407E-947F-3D2E57FB7C66}" srcOrd="5" destOrd="0" presId="urn:microsoft.com/office/officeart/2005/8/layout/vList2#1"/>
    <dgm:cxn modelId="{664B1BBF-6D96-47D7-BF11-3BB1FADC9975}" type="presParOf" srcId="{D4907922-095A-4835-A8B5-C667A7B1B88A}" destId="{7F030EF7-C588-4BF8-BA03-EEC88E602383}" srcOrd="6"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F0645-FE63-49A6-B0BF-18AE0B82B365}">
      <dsp:nvSpPr>
        <dsp:cNvPr id="0" name=""/>
        <dsp:cNvSpPr/>
      </dsp:nvSpPr>
      <dsp:spPr bwMode="white">
        <a:xfrm>
          <a:off x="0" y="124785"/>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During the ATM transaction there is a high possibility of fraudsters threatening the customers and performing fraudulent withdrawal and transactions. </a:t>
          </a:r>
          <a:endParaRPr sz="1400" kern="1200"/>
        </a:p>
      </dsp:txBody>
      <dsp:txXfrm>
        <a:off x="51275" y="176060"/>
        <a:ext cx="6069649" cy="947817"/>
      </dsp:txXfrm>
    </dsp:sp>
    <dsp:sp modelId="{F28D0961-3B05-4592-B449-CCA3C8E7BEA8}">
      <dsp:nvSpPr>
        <dsp:cNvPr id="0" name=""/>
        <dsp:cNvSpPr/>
      </dsp:nvSpPr>
      <dsp:spPr bwMode="white">
        <a:xfrm>
          <a:off x="0" y="1215472"/>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There will be no security for the customers. Most of the times it is very difficult to identify the culprits, which will be a loss for bank and the customer. </a:t>
          </a:r>
          <a:endParaRPr sz="1400" kern="1200"/>
        </a:p>
      </dsp:txBody>
      <dsp:txXfrm>
        <a:off x="51275" y="1266747"/>
        <a:ext cx="6069649" cy="947817"/>
      </dsp:txXfrm>
    </dsp:sp>
    <dsp:sp modelId="{DF78BE61-BF5C-405F-AA97-ECD32CF167EC}">
      <dsp:nvSpPr>
        <dsp:cNvPr id="0" name=""/>
        <dsp:cNvSpPr/>
      </dsp:nvSpPr>
      <dsp:spPr bwMode="white">
        <a:xfrm>
          <a:off x="0" y="2306160"/>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These malpractices can occur in wee hours , most of the people may need money urgently at that time so to avoid them we can use this mechanism. </a:t>
          </a:r>
          <a:endParaRPr sz="1400" kern="1200"/>
        </a:p>
      </dsp:txBody>
      <dsp:txXfrm>
        <a:off x="51275" y="2357435"/>
        <a:ext cx="6069649" cy="947817"/>
      </dsp:txXfrm>
    </dsp:sp>
    <dsp:sp modelId="{7F030EF7-C588-4BF8-BA03-EEC88E602383}">
      <dsp:nvSpPr>
        <dsp:cNvPr id="0" name=""/>
        <dsp:cNvSpPr/>
      </dsp:nvSpPr>
      <dsp:spPr bwMode="white">
        <a:xfrm>
          <a:off x="0" y="3396847"/>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sz="1400" kern="1200"/>
            <a:t>w</a:t>
          </a:r>
          <a:r>
            <a:rPr lang="en-US" sz="1400" kern="1200"/>
            <a:t>hich results in hassle free smooth banking activities.</a:t>
          </a:r>
          <a:endParaRPr sz="1400" kern="1200"/>
        </a:p>
      </dsp:txBody>
      <dsp:txXfrm>
        <a:off x="51275" y="3448122"/>
        <a:ext cx="6069649" cy="947817"/>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t>9/18/2022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9/18/2022</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9/18/2022</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549 w 10066"/>
                  <a:gd name="connsiteY0-592" fmla="*/ 397 h 9961"/>
                  <a:gd name="connsiteX1-593" fmla="*/ 5116 w 10066"/>
                  <a:gd name="connsiteY1-594" fmla="*/ 209 h 9961"/>
                  <a:gd name="connsiteX2-595" fmla="*/ 577 w 10066"/>
                  <a:gd name="connsiteY2-596" fmla="*/ 338 h 9961"/>
                  <a:gd name="connsiteX3-597" fmla="*/ 67 w 10066"/>
                  <a:gd name="connsiteY3-598" fmla="*/ 4598 h 9961"/>
                  <a:gd name="connsiteX4-599" fmla="*/ 570 w 10066"/>
                  <a:gd name="connsiteY4-600" fmla="*/ 9471 h 9961"/>
                  <a:gd name="connsiteX5-601" fmla="*/ 5132 w 10066"/>
                  <a:gd name="connsiteY5-602" fmla="*/ 9842 h 9961"/>
                  <a:gd name="connsiteX6-603" fmla="*/ 9591 w 10066"/>
                  <a:gd name="connsiteY6-604" fmla="*/ 9574 h 9961"/>
                  <a:gd name="connsiteX7-605" fmla="*/ 10065 w 10066"/>
                  <a:gd name="connsiteY7-606" fmla="*/ 5028 h 9961"/>
                  <a:gd name="connsiteX8-607" fmla="*/ 9549 w 10066"/>
                  <a:gd name="connsiteY8-608" fmla="*/ 397 h 9961"/>
                  <a:gd name="connsiteX0-609" fmla="*/ 9449 w 10000"/>
                  <a:gd name="connsiteY0-610" fmla="*/ 575 h 10000"/>
                  <a:gd name="connsiteX1-611" fmla="*/ 5082 w 10000"/>
                  <a:gd name="connsiteY1-612" fmla="*/ 210 h 10000"/>
                  <a:gd name="connsiteX2-613" fmla="*/ 573 w 10000"/>
                  <a:gd name="connsiteY2-614" fmla="*/ 339 h 10000"/>
                  <a:gd name="connsiteX3-615" fmla="*/ 67 w 10000"/>
                  <a:gd name="connsiteY3-616" fmla="*/ 4616 h 10000"/>
                  <a:gd name="connsiteX4-617" fmla="*/ 566 w 10000"/>
                  <a:gd name="connsiteY4-618" fmla="*/ 9508 h 10000"/>
                  <a:gd name="connsiteX5-619" fmla="*/ 5098 w 10000"/>
                  <a:gd name="connsiteY5-620" fmla="*/ 9881 h 10000"/>
                  <a:gd name="connsiteX6-621" fmla="*/ 9528 w 10000"/>
                  <a:gd name="connsiteY6-622" fmla="*/ 9611 h 10000"/>
                  <a:gd name="connsiteX7-623" fmla="*/ 9999 w 10000"/>
                  <a:gd name="connsiteY7-624" fmla="*/ 5048 h 10000"/>
                  <a:gd name="connsiteX8-625" fmla="*/ 9449 w 10000"/>
                  <a:gd name="connsiteY8-626" fmla="*/ 575 h 10000"/>
                  <a:gd name="connsiteX0-627" fmla="*/ 9399 w 9950"/>
                  <a:gd name="connsiteY0-628" fmla="*/ 450 h 9875"/>
                  <a:gd name="connsiteX1-629" fmla="*/ 5032 w 9950"/>
                  <a:gd name="connsiteY1-630" fmla="*/ 85 h 9875"/>
                  <a:gd name="connsiteX2-631" fmla="*/ 634 w 9950"/>
                  <a:gd name="connsiteY2-632" fmla="*/ 477 h 9875"/>
                  <a:gd name="connsiteX3-633" fmla="*/ 17 w 9950"/>
                  <a:gd name="connsiteY3-634" fmla="*/ 4491 h 9875"/>
                  <a:gd name="connsiteX4-635" fmla="*/ 516 w 9950"/>
                  <a:gd name="connsiteY4-636" fmla="*/ 9383 h 9875"/>
                  <a:gd name="connsiteX5-637" fmla="*/ 5048 w 9950"/>
                  <a:gd name="connsiteY5-638" fmla="*/ 9756 h 9875"/>
                  <a:gd name="connsiteX6-639" fmla="*/ 9478 w 9950"/>
                  <a:gd name="connsiteY6-640" fmla="*/ 9486 h 9875"/>
                  <a:gd name="connsiteX7-641" fmla="*/ 9949 w 9950"/>
                  <a:gd name="connsiteY7-642" fmla="*/ 4923 h 9875"/>
                  <a:gd name="connsiteX8-643" fmla="*/ 9399 w 9950"/>
                  <a:gd name="connsiteY8-644" fmla="*/ 450 h 9875"/>
                  <a:gd name="connsiteX0-645" fmla="*/ 9439 w 9993"/>
                  <a:gd name="connsiteY0-646" fmla="*/ 455 h 10005"/>
                  <a:gd name="connsiteX1-647" fmla="*/ 5050 w 9993"/>
                  <a:gd name="connsiteY1-648" fmla="*/ 85 h 10005"/>
                  <a:gd name="connsiteX2-649" fmla="*/ 630 w 9993"/>
                  <a:gd name="connsiteY2-650" fmla="*/ 482 h 10005"/>
                  <a:gd name="connsiteX3-651" fmla="*/ 122 w 9993"/>
                  <a:gd name="connsiteY3-652" fmla="*/ 4547 h 10005"/>
                  <a:gd name="connsiteX4-653" fmla="*/ 512 w 9993"/>
                  <a:gd name="connsiteY4-654" fmla="*/ 9501 h 10005"/>
                  <a:gd name="connsiteX5-655" fmla="*/ 5066 w 9993"/>
                  <a:gd name="connsiteY5-656" fmla="*/ 9878 h 10005"/>
                  <a:gd name="connsiteX6-657" fmla="*/ 9519 w 9993"/>
                  <a:gd name="connsiteY6-658" fmla="*/ 9605 h 10005"/>
                  <a:gd name="connsiteX7-659" fmla="*/ 9992 w 9993"/>
                  <a:gd name="connsiteY7-660" fmla="*/ 4984 h 10005"/>
                  <a:gd name="connsiteX8-661" fmla="*/ 9439 w 9993"/>
                  <a:gd name="connsiteY8-662" fmla="*/ 455 h 10005"/>
                  <a:gd name="connsiteX0-663" fmla="*/ 9363 w 9917"/>
                  <a:gd name="connsiteY0-664" fmla="*/ 455 h 10008"/>
                  <a:gd name="connsiteX1-665" fmla="*/ 4971 w 9917"/>
                  <a:gd name="connsiteY1-666" fmla="*/ 85 h 10008"/>
                  <a:gd name="connsiteX2-667" fmla="*/ 547 w 9917"/>
                  <a:gd name="connsiteY2-668" fmla="*/ 482 h 10008"/>
                  <a:gd name="connsiteX3-669" fmla="*/ 207 w 9917"/>
                  <a:gd name="connsiteY3-670" fmla="*/ 4427 h 10008"/>
                  <a:gd name="connsiteX4-671" fmla="*/ 429 w 9917"/>
                  <a:gd name="connsiteY4-672" fmla="*/ 9496 h 10008"/>
                  <a:gd name="connsiteX5-673" fmla="*/ 4987 w 9917"/>
                  <a:gd name="connsiteY5-674" fmla="*/ 9873 h 10008"/>
                  <a:gd name="connsiteX6-675" fmla="*/ 9443 w 9917"/>
                  <a:gd name="connsiteY6-676" fmla="*/ 9600 h 10008"/>
                  <a:gd name="connsiteX7-677" fmla="*/ 9916 w 9917"/>
                  <a:gd name="connsiteY7-678" fmla="*/ 4982 h 10008"/>
                  <a:gd name="connsiteX8-679" fmla="*/ 9363 w 9917"/>
                  <a:gd name="connsiteY8-680" fmla="*/ 455 h 10008"/>
                  <a:gd name="connsiteX0-681" fmla="*/ 9437 w 9996"/>
                  <a:gd name="connsiteY0-682" fmla="*/ 456 h 10001"/>
                  <a:gd name="connsiteX1-683" fmla="*/ 5009 w 9996"/>
                  <a:gd name="connsiteY1-684" fmla="*/ 86 h 10001"/>
                  <a:gd name="connsiteX2-685" fmla="*/ 473 w 9996"/>
                  <a:gd name="connsiteY2-686" fmla="*/ 394 h 10001"/>
                  <a:gd name="connsiteX3-687" fmla="*/ 205 w 9996"/>
                  <a:gd name="connsiteY3-688" fmla="*/ 4424 h 10001"/>
                  <a:gd name="connsiteX4-689" fmla="*/ 429 w 9996"/>
                  <a:gd name="connsiteY4-690" fmla="*/ 9489 h 10001"/>
                  <a:gd name="connsiteX5-691" fmla="*/ 5025 w 9996"/>
                  <a:gd name="connsiteY5-692" fmla="*/ 9866 h 10001"/>
                  <a:gd name="connsiteX6-693" fmla="*/ 9518 w 9996"/>
                  <a:gd name="connsiteY6-694" fmla="*/ 9593 h 10001"/>
                  <a:gd name="connsiteX7-695" fmla="*/ 9995 w 9996"/>
                  <a:gd name="connsiteY7-696" fmla="*/ 4979 h 10001"/>
                  <a:gd name="connsiteX8-697" fmla="*/ 9437 w 9996"/>
                  <a:gd name="connsiteY8-698" fmla="*/ 456 h 10001"/>
                  <a:gd name="connsiteX0-699" fmla="*/ 9441 w 10000"/>
                  <a:gd name="connsiteY0-700" fmla="*/ 455 h 9999"/>
                  <a:gd name="connsiteX1-701" fmla="*/ 5011 w 10000"/>
                  <a:gd name="connsiteY1-702" fmla="*/ 85 h 9999"/>
                  <a:gd name="connsiteX2-703" fmla="*/ 473 w 10000"/>
                  <a:gd name="connsiteY2-704" fmla="*/ 393 h 9999"/>
                  <a:gd name="connsiteX3-705" fmla="*/ 205 w 10000"/>
                  <a:gd name="connsiteY3-706" fmla="*/ 4423 h 9999"/>
                  <a:gd name="connsiteX4-707" fmla="*/ 429 w 10000"/>
                  <a:gd name="connsiteY4-708" fmla="*/ 9487 h 9999"/>
                  <a:gd name="connsiteX5-709" fmla="*/ 5027 w 10000"/>
                  <a:gd name="connsiteY5-710" fmla="*/ 9864 h 9999"/>
                  <a:gd name="connsiteX6-711" fmla="*/ 9522 w 10000"/>
                  <a:gd name="connsiteY6-712" fmla="*/ 9591 h 9999"/>
                  <a:gd name="connsiteX7-713" fmla="*/ 9999 w 10000"/>
                  <a:gd name="connsiteY7-714" fmla="*/ 4978 h 9999"/>
                  <a:gd name="connsiteX8-715" fmla="*/ 9441 w 10000"/>
                  <a:gd name="connsiteY8-716" fmla="*/ 455 h 9999"/>
                  <a:gd name="connsiteX0-717" fmla="*/ 9453 w 10012"/>
                  <a:gd name="connsiteY0-718" fmla="*/ 455 h 10013"/>
                  <a:gd name="connsiteX1-719" fmla="*/ 5023 w 10012"/>
                  <a:gd name="connsiteY1-720" fmla="*/ 85 h 10013"/>
                  <a:gd name="connsiteX2-721" fmla="*/ 485 w 10012"/>
                  <a:gd name="connsiteY2-722" fmla="*/ 393 h 10013"/>
                  <a:gd name="connsiteX3-723" fmla="*/ 217 w 10012"/>
                  <a:gd name="connsiteY3-724" fmla="*/ 4423 h 10013"/>
                  <a:gd name="connsiteX4-725" fmla="*/ 422 w 10012"/>
                  <a:gd name="connsiteY4-726" fmla="*/ 9488 h 10013"/>
                  <a:gd name="connsiteX5-727" fmla="*/ 5039 w 10012"/>
                  <a:gd name="connsiteY5-728" fmla="*/ 9865 h 10013"/>
                  <a:gd name="connsiteX6-729" fmla="*/ 9534 w 10012"/>
                  <a:gd name="connsiteY6-730" fmla="*/ 9592 h 10013"/>
                  <a:gd name="connsiteX7-731" fmla="*/ 10011 w 10012"/>
                  <a:gd name="connsiteY7-732" fmla="*/ 4978 h 10013"/>
                  <a:gd name="connsiteX8-733" fmla="*/ 9453 w 10012"/>
                  <a:gd name="connsiteY8-734" fmla="*/ 455 h 10013"/>
                  <a:gd name="connsiteX0-735" fmla="*/ 9453 w 10012"/>
                  <a:gd name="connsiteY0-736" fmla="*/ 455 h 9957"/>
                  <a:gd name="connsiteX1-737" fmla="*/ 5023 w 10012"/>
                  <a:gd name="connsiteY1-738" fmla="*/ 85 h 9957"/>
                  <a:gd name="connsiteX2-739" fmla="*/ 485 w 10012"/>
                  <a:gd name="connsiteY2-740" fmla="*/ 393 h 9957"/>
                  <a:gd name="connsiteX3-741" fmla="*/ 217 w 10012"/>
                  <a:gd name="connsiteY3-742" fmla="*/ 4423 h 9957"/>
                  <a:gd name="connsiteX4-743" fmla="*/ 422 w 10012"/>
                  <a:gd name="connsiteY4-744" fmla="*/ 9488 h 9957"/>
                  <a:gd name="connsiteX5-745" fmla="*/ 5020 w 10012"/>
                  <a:gd name="connsiteY5-746" fmla="*/ 9747 h 9957"/>
                  <a:gd name="connsiteX6-747" fmla="*/ 9534 w 10012"/>
                  <a:gd name="connsiteY6-748" fmla="*/ 9592 h 9957"/>
                  <a:gd name="connsiteX7-749" fmla="*/ 10011 w 10012"/>
                  <a:gd name="connsiteY7-750" fmla="*/ 4978 h 9957"/>
                  <a:gd name="connsiteX8-751" fmla="*/ 9453 w 10012"/>
                  <a:gd name="connsiteY8-752" fmla="*/ 455 h 9957"/>
                  <a:gd name="connsiteX0-753" fmla="*/ 9442 w 10000"/>
                  <a:gd name="connsiteY0-754" fmla="*/ 457 h 9959"/>
                  <a:gd name="connsiteX1-755" fmla="*/ 5017 w 10000"/>
                  <a:gd name="connsiteY1-756" fmla="*/ 85 h 9959"/>
                  <a:gd name="connsiteX2-757" fmla="*/ 484 w 10000"/>
                  <a:gd name="connsiteY2-758" fmla="*/ 395 h 9959"/>
                  <a:gd name="connsiteX3-759" fmla="*/ 217 w 10000"/>
                  <a:gd name="connsiteY3-760" fmla="*/ 4442 h 9959"/>
                  <a:gd name="connsiteX4-761" fmla="*/ 421 w 10000"/>
                  <a:gd name="connsiteY4-762" fmla="*/ 9529 h 9959"/>
                  <a:gd name="connsiteX5-763" fmla="*/ 5014 w 10000"/>
                  <a:gd name="connsiteY5-764" fmla="*/ 9789 h 9959"/>
                  <a:gd name="connsiteX6-765" fmla="*/ 9523 w 10000"/>
                  <a:gd name="connsiteY6-766" fmla="*/ 9633 h 9959"/>
                  <a:gd name="connsiteX7-767" fmla="*/ 9999 w 10000"/>
                  <a:gd name="connsiteY7-768" fmla="*/ 4999 h 9959"/>
                  <a:gd name="connsiteX8-769" fmla="*/ 9442 w 10000"/>
                  <a:gd name="connsiteY8-770" fmla="*/ 457 h 9959"/>
                  <a:gd name="connsiteX0-771" fmla="*/ 9442 w 9999"/>
                  <a:gd name="connsiteY0-772" fmla="*/ 459 h 10046"/>
                  <a:gd name="connsiteX1-773" fmla="*/ 5017 w 9999"/>
                  <a:gd name="connsiteY1-774" fmla="*/ 85 h 10046"/>
                  <a:gd name="connsiteX2-775" fmla="*/ 484 w 9999"/>
                  <a:gd name="connsiteY2-776" fmla="*/ 397 h 10046"/>
                  <a:gd name="connsiteX3-777" fmla="*/ 217 w 9999"/>
                  <a:gd name="connsiteY3-778" fmla="*/ 4460 h 10046"/>
                  <a:gd name="connsiteX4-779" fmla="*/ 421 w 9999"/>
                  <a:gd name="connsiteY4-780" fmla="*/ 9568 h 10046"/>
                  <a:gd name="connsiteX5-781" fmla="*/ 5014 w 9999"/>
                  <a:gd name="connsiteY5-782" fmla="*/ 9829 h 10046"/>
                  <a:gd name="connsiteX6-783" fmla="*/ 9448 w 9999"/>
                  <a:gd name="connsiteY6-784" fmla="*/ 9583 h 10046"/>
                  <a:gd name="connsiteX7-785" fmla="*/ 9999 w 9999"/>
                  <a:gd name="connsiteY7-786" fmla="*/ 5020 h 10046"/>
                  <a:gd name="connsiteX8-787" fmla="*/ 9442 w 9999"/>
                  <a:gd name="connsiteY8-788" fmla="*/ 459 h 10046"/>
                  <a:gd name="connsiteX0-789" fmla="*/ 9471 w 10028"/>
                  <a:gd name="connsiteY0-790" fmla="*/ 457 h 9900"/>
                  <a:gd name="connsiteX1-791" fmla="*/ 5046 w 10028"/>
                  <a:gd name="connsiteY1-792" fmla="*/ 85 h 9900"/>
                  <a:gd name="connsiteX2-793" fmla="*/ 512 w 10028"/>
                  <a:gd name="connsiteY2-794" fmla="*/ 395 h 9900"/>
                  <a:gd name="connsiteX3-795" fmla="*/ 245 w 10028"/>
                  <a:gd name="connsiteY3-796" fmla="*/ 4440 h 9900"/>
                  <a:gd name="connsiteX4-797" fmla="*/ 449 w 10028"/>
                  <a:gd name="connsiteY4-798" fmla="*/ 9524 h 9900"/>
                  <a:gd name="connsiteX5-799" fmla="*/ 5043 w 10028"/>
                  <a:gd name="connsiteY5-800" fmla="*/ 9784 h 9900"/>
                  <a:gd name="connsiteX6-801" fmla="*/ 9477 w 10028"/>
                  <a:gd name="connsiteY6-802" fmla="*/ 9539 h 9900"/>
                  <a:gd name="connsiteX7-803" fmla="*/ 10028 w 10028"/>
                  <a:gd name="connsiteY7-804" fmla="*/ 4997 h 9900"/>
                  <a:gd name="connsiteX8-805" fmla="*/ 9471 w 10028"/>
                  <a:gd name="connsiteY8-806" fmla="*/ 457 h 9900"/>
                  <a:gd name="connsiteX0-807" fmla="*/ 9374 w 9929"/>
                  <a:gd name="connsiteY0-808" fmla="*/ 462 h 10063"/>
                  <a:gd name="connsiteX1-809" fmla="*/ 4961 w 9929"/>
                  <a:gd name="connsiteY1-810" fmla="*/ 86 h 10063"/>
                  <a:gd name="connsiteX2-811" fmla="*/ 440 w 9929"/>
                  <a:gd name="connsiteY2-812" fmla="*/ 399 h 10063"/>
                  <a:gd name="connsiteX3-813" fmla="*/ 173 w 9929"/>
                  <a:gd name="connsiteY3-814" fmla="*/ 4485 h 10063"/>
                  <a:gd name="connsiteX4-815" fmla="*/ 377 w 9929"/>
                  <a:gd name="connsiteY4-816" fmla="*/ 9620 h 10063"/>
                  <a:gd name="connsiteX5-817" fmla="*/ 4358 w 9929"/>
                  <a:gd name="connsiteY5-818" fmla="*/ 9793 h 10063"/>
                  <a:gd name="connsiteX6-819" fmla="*/ 9380 w 9929"/>
                  <a:gd name="connsiteY6-820" fmla="*/ 9635 h 10063"/>
                  <a:gd name="connsiteX7-821" fmla="*/ 9929 w 9929"/>
                  <a:gd name="connsiteY7-822" fmla="*/ 5047 h 10063"/>
                  <a:gd name="connsiteX8-823" fmla="*/ 9374 w 9929"/>
                  <a:gd name="connsiteY8-824" fmla="*/ 462 h 10063"/>
                  <a:gd name="connsiteX0-825" fmla="*/ 9479 w 10038"/>
                  <a:gd name="connsiteY0-826" fmla="*/ 459 h 9988"/>
                  <a:gd name="connsiteX1-827" fmla="*/ 5034 w 10038"/>
                  <a:gd name="connsiteY1-828" fmla="*/ 85 h 9988"/>
                  <a:gd name="connsiteX2-829" fmla="*/ 481 w 10038"/>
                  <a:gd name="connsiteY2-830" fmla="*/ 397 h 9988"/>
                  <a:gd name="connsiteX3-831" fmla="*/ 212 w 10038"/>
                  <a:gd name="connsiteY3-832" fmla="*/ 4457 h 9988"/>
                  <a:gd name="connsiteX4-833" fmla="*/ 418 w 10038"/>
                  <a:gd name="connsiteY4-834" fmla="*/ 9560 h 9988"/>
                  <a:gd name="connsiteX5-835" fmla="*/ 4975 w 10038"/>
                  <a:gd name="connsiteY5-836" fmla="*/ 9702 h 9988"/>
                  <a:gd name="connsiteX6-837" fmla="*/ 9485 w 10038"/>
                  <a:gd name="connsiteY6-838" fmla="*/ 9575 h 9988"/>
                  <a:gd name="connsiteX7-839" fmla="*/ 10038 w 10038"/>
                  <a:gd name="connsiteY7-840" fmla="*/ 5015 h 9988"/>
                  <a:gd name="connsiteX8-841" fmla="*/ 9479 w 10038"/>
                  <a:gd name="connsiteY8-842" fmla="*/ 459 h 9988"/>
                  <a:gd name="connsiteX0-843" fmla="*/ 9443 w 10000"/>
                  <a:gd name="connsiteY0-844" fmla="*/ 460 h 9971"/>
                  <a:gd name="connsiteX1-845" fmla="*/ 5015 w 10000"/>
                  <a:gd name="connsiteY1-846" fmla="*/ 85 h 9971"/>
                  <a:gd name="connsiteX2-847" fmla="*/ 479 w 10000"/>
                  <a:gd name="connsiteY2-848" fmla="*/ 397 h 9971"/>
                  <a:gd name="connsiteX3-849" fmla="*/ 211 w 10000"/>
                  <a:gd name="connsiteY3-850" fmla="*/ 4462 h 9971"/>
                  <a:gd name="connsiteX4-851" fmla="*/ 416 w 10000"/>
                  <a:gd name="connsiteY4-852" fmla="*/ 9571 h 9971"/>
                  <a:gd name="connsiteX5-853" fmla="*/ 4956 w 10000"/>
                  <a:gd name="connsiteY5-854" fmla="*/ 9714 h 9971"/>
                  <a:gd name="connsiteX6-855" fmla="*/ 9449 w 10000"/>
                  <a:gd name="connsiteY6-856" fmla="*/ 9587 h 9971"/>
                  <a:gd name="connsiteX7-857" fmla="*/ 10000 w 10000"/>
                  <a:gd name="connsiteY7-858" fmla="*/ 5021 h 9971"/>
                  <a:gd name="connsiteX8-859" fmla="*/ 9443 w 10000"/>
                  <a:gd name="connsiteY8-860" fmla="*/ 460 h 9971"/>
                  <a:gd name="connsiteX0-861" fmla="*/ 9477 w 10034"/>
                  <a:gd name="connsiteY0-862" fmla="*/ 470 h 10000"/>
                  <a:gd name="connsiteX1-863" fmla="*/ 5049 w 10034"/>
                  <a:gd name="connsiteY1-864" fmla="*/ 94 h 10000"/>
                  <a:gd name="connsiteX2-865" fmla="*/ 513 w 10034"/>
                  <a:gd name="connsiteY2-866" fmla="*/ 407 h 10000"/>
                  <a:gd name="connsiteX3-867" fmla="*/ 170 w 10034"/>
                  <a:gd name="connsiteY3-868" fmla="*/ 4604 h 10000"/>
                  <a:gd name="connsiteX4-869" fmla="*/ 450 w 10034"/>
                  <a:gd name="connsiteY4-870" fmla="*/ 9608 h 10000"/>
                  <a:gd name="connsiteX5-871" fmla="*/ 4990 w 10034"/>
                  <a:gd name="connsiteY5-872" fmla="*/ 9751 h 10000"/>
                  <a:gd name="connsiteX6-873" fmla="*/ 9483 w 10034"/>
                  <a:gd name="connsiteY6-874" fmla="*/ 9624 h 10000"/>
                  <a:gd name="connsiteX7-875" fmla="*/ 10034 w 10034"/>
                  <a:gd name="connsiteY7-876" fmla="*/ 5045 h 10000"/>
                  <a:gd name="connsiteX8-877" fmla="*/ 9477 w 10034"/>
                  <a:gd name="connsiteY8-878" fmla="*/ 470 h 10000"/>
                  <a:gd name="connsiteX0-879" fmla="*/ 9477 w 10034"/>
                  <a:gd name="connsiteY0-880" fmla="*/ 408 h 9938"/>
                  <a:gd name="connsiteX1-881" fmla="*/ 5030 w 10034"/>
                  <a:gd name="connsiteY1-882" fmla="*/ 182 h 9938"/>
                  <a:gd name="connsiteX2-883" fmla="*/ 513 w 10034"/>
                  <a:gd name="connsiteY2-884" fmla="*/ 345 h 9938"/>
                  <a:gd name="connsiteX3-885" fmla="*/ 170 w 10034"/>
                  <a:gd name="connsiteY3-886" fmla="*/ 4542 h 9938"/>
                  <a:gd name="connsiteX4-887" fmla="*/ 450 w 10034"/>
                  <a:gd name="connsiteY4-888" fmla="*/ 9546 h 9938"/>
                  <a:gd name="connsiteX5-889" fmla="*/ 4990 w 10034"/>
                  <a:gd name="connsiteY5-890" fmla="*/ 9689 h 9938"/>
                  <a:gd name="connsiteX6-891" fmla="*/ 9483 w 10034"/>
                  <a:gd name="connsiteY6-892" fmla="*/ 9562 h 9938"/>
                  <a:gd name="connsiteX7-893" fmla="*/ 10034 w 10034"/>
                  <a:gd name="connsiteY7-894" fmla="*/ 4983 h 9938"/>
                  <a:gd name="connsiteX8-895" fmla="*/ 9477 w 10034"/>
                  <a:gd name="connsiteY8-896" fmla="*/ 408 h 9938"/>
                  <a:gd name="connsiteX0-897" fmla="*/ 9445 w 10000"/>
                  <a:gd name="connsiteY0-898" fmla="*/ 487 h 10076"/>
                  <a:gd name="connsiteX1-899" fmla="*/ 5013 w 10000"/>
                  <a:gd name="connsiteY1-900" fmla="*/ 78 h 10076"/>
                  <a:gd name="connsiteX2-901" fmla="*/ 511 w 10000"/>
                  <a:gd name="connsiteY2-902" fmla="*/ 423 h 10076"/>
                  <a:gd name="connsiteX3-903" fmla="*/ 169 w 10000"/>
                  <a:gd name="connsiteY3-904" fmla="*/ 4646 h 10076"/>
                  <a:gd name="connsiteX4-905" fmla="*/ 448 w 10000"/>
                  <a:gd name="connsiteY4-906" fmla="*/ 9682 h 10076"/>
                  <a:gd name="connsiteX5-907" fmla="*/ 4973 w 10000"/>
                  <a:gd name="connsiteY5-908" fmla="*/ 9825 h 10076"/>
                  <a:gd name="connsiteX6-909" fmla="*/ 9451 w 10000"/>
                  <a:gd name="connsiteY6-910" fmla="*/ 9698 h 10076"/>
                  <a:gd name="connsiteX7-911" fmla="*/ 10000 w 10000"/>
                  <a:gd name="connsiteY7-912" fmla="*/ 5090 h 10076"/>
                  <a:gd name="connsiteX8-913" fmla="*/ 9445 w 10000"/>
                  <a:gd name="connsiteY8-914" fmla="*/ 487 h 10076"/>
                  <a:gd name="connsiteX0-915" fmla="*/ 9445 w 10000"/>
                  <a:gd name="connsiteY0-916" fmla="*/ 487 h 10085"/>
                  <a:gd name="connsiteX1-917" fmla="*/ 5013 w 10000"/>
                  <a:gd name="connsiteY1-918" fmla="*/ 78 h 10085"/>
                  <a:gd name="connsiteX2-919" fmla="*/ 511 w 10000"/>
                  <a:gd name="connsiteY2-920" fmla="*/ 423 h 10085"/>
                  <a:gd name="connsiteX3-921" fmla="*/ 169 w 10000"/>
                  <a:gd name="connsiteY3-922" fmla="*/ 4646 h 10085"/>
                  <a:gd name="connsiteX4-923" fmla="*/ 448 w 10000"/>
                  <a:gd name="connsiteY4-924" fmla="*/ 9682 h 10085"/>
                  <a:gd name="connsiteX5-925" fmla="*/ 4973 w 10000"/>
                  <a:gd name="connsiteY5-926" fmla="*/ 9825 h 10085"/>
                  <a:gd name="connsiteX6-927" fmla="*/ 9451 w 10000"/>
                  <a:gd name="connsiteY6-928" fmla="*/ 9698 h 10085"/>
                  <a:gd name="connsiteX7-929" fmla="*/ 10000 w 10000"/>
                  <a:gd name="connsiteY7-930" fmla="*/ 5090 h 10085"/>
                  <a:gd name="connsiteX8-931" fmla="*/ 9445 w 10000"/>
                  <a:gd name="connsiteY8-932" fmla="*/ 487 h 10085"/>
                  <a:gd name="connsiteX0-933" fmla="*/ 9445 w 10000"/>
                  <a:gd name="connsiteY0-934" fmla="*/ 487 h 10085"/>
                  <a:gd name="connsiteX1-935" fmla="*/ 5013 w 10000"/>
                  <a:gd name="connsiteY1-936" fmla="*/ 78 h 10085"/>
                  <a:gd name="connsiteX2-937" fmla="*/ 511 w 10000"/>
                  <a:gd name="connsiteY2-938" fmla="*/ 423 h 10085"/>
                  <a:gd name="connsiteX3-939" fmla="*/ 169 w 10000"/>
                  <a:gd name="connsiteY3-940" fmla="*/ 4646 h 10085"/>
                  <a:gd name="connsiteX4-941" fmla="*/ 448 w 10000"/>
                  <a:gd name="connsiteY4-942" fmla="*/ 9682 h 10085"/>
                  <a:gd name="connsiteX5-943" fmla="*/ 4973 w 10000"/>
                  <a:gd name="connsiteY5-944" fmla="*/ 9825 h 10085"/>
                  <a:gd name="connsiteX6-945" fmla="*/ 9451 w 10000"/>
                  <a:gd name="connsiteY6-946" fmla="*/ 9698 h 10085"/>
                  <a:gd name="connsiteX7-947" fmla="*/ 10000 w 10000"/>
                  <a:gd name="connsiteY7-948" fmla="*/ 5090 h 10085"/>
                  <a:gd name="connsiteX8-949" fmla="*/ 9445 w 10000"/>
                  <a:gd name="connsiteY8-950" fmla="*/ 487 h 100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14" name="Freeform 5"/>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5"/>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0" name="Freeform 5"/>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8" name="Freeform 5"/>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518 w 10009"/>
                <a:gd name="connsiteY0-844" fmla="*/ 541 h 10156"/>
                <a:gd name="connsiteX1-845" fmla="*/ 5056 w 10009"/>
                <a:gd name="connsiteY1-846" fmla="*/ 7 h 10156"/>
                <a:gd name="connsiteX2-847" fmla="*/ 520 w 10009"/>
                <a:gd name="connsiteY2-848" fmla="*/ 412 h 10156"/>
                <a:gd name="connsiteX3-849" fmla="*/ 10 w 10009"/>
                <a:gd name="connsiteY3-850" fmla="*/ 4767 h 10156"/>
                <a:gd name="connsiteX4-851" fmla="*/ 391 w 10009"/>
                <a:gd name="connsiteY4-852" fmla="*/ 9597 h 10156"/>
                <a:gd name="connsiteX5-853" fmla="*/ 5104 w 10009"/>
                <a:gd name="connsiteY5-854" fmla="*/ 10017 h 10156"/>
                <a:gd name="connsiteX6-855" fmla="*/ 9529 w 10009"/>
                <a:gd name="connsiteY6-856" fmla="*/ 9796 h 10156"/>
                <a:gd name="connsiteX7-857" fmla="*/ 10004 w 10009"/>
                <a:gd name="connsiteY7-858" fmla="*/ 5200 h 10156"/>
                <a:gd name="connsiteX8-859" fmla="*/ 9518 w 10009"/>
                <a:gd name="connsiteY8-860" fmla="*/ 541 h 10156"/>
                <a:gd name="connsiteX0-861" fmla="*/ 9535 w 10009"/>
                <a:gd name="connsiteY0-862" fmla="*/ 506 h 10178"/>
                <a:gd name="connsiteX1-863" fmla="*/ 5056 w 10009"/>
                <a:gd name="connsiteY1-864" fmla="*/ 29 h 10178"/>
                <a:gd name="connsiteX2-865" fmla="*/ 520 w 10009"/>
                <a:gd name="connsiteY2-866" fmla="*/ 434 h 10178"/>
                <a:gd name="connsiteX3-867" fmla="*/ 10 w 10009"/>
                <a:gd name="connsiteY3-868" fmla="*/ 4789 h 10178"/>
                <a:gd name="connsiteX4-869" fmla="*/ 391 w 10009"/>
                <a:gd name="connsiteY4-870" fmla="*/ 9619 h 10178"/>
                <a:gd name="connsiteX5-871" fmla="*/ 5104 w 10009"/>
                <a:gd name="connsiteY5-872" fmla="*/ 10039 h 10178"/>
                <a:gd name="connsiteX6-873" fmla="*/ 9529 w 10009"/>
                <a:gd name="connsiteY6-874" fmla="*/ 9818 h 10178"/>
                <a:gd name="connsiteX7-875" fmla="*/ 10004 w 10009"/>
                <a:gd name="connsiteY7-876" fmla="*/ 5222 h 10178"/>
                <a:gd name="connsiteX8-877" fmla="*/ 9535 w 10009"/>
                <a:gd name="connsiteY8-878" fmla="*/ 506 h 10178"/>
                <a:gd name="connsiteX0-879" fmla="*/ 9533 w 10007"/>
                <a:gd name="connsiteY0-880" fmla="*/ 506 h 10178"/>
                <a:gd name="connsiteX1-881" fmla="*/ 5054 w 10007"/>
                <a:gd name="connsiteY1-882" fmla="*/ 29 h 10178"/>
                <a:gd name="connsiteX2-883" fmla="*/ 466 w 10007"/>
                <a:gd name="connsiteY2-884" fmla="*/ 292 h 10178"/>
                <a:gd name="connsiteX3-885" fmla="*/ 8 w 10007"/>
                <a:gd name="connsiteY3-886" fmla="*/ 4789 h 10178"/>
                <a:gd name="connsiteX4-887" fmla="*/ 389 w 10007"/>
                <a:gd name="connsiteY4-888" fmla="*/ 9619 h 10178"/>
                <a:gd name="connsiteX5-889" fmla="*/ 5102 w 10007"/>
                <a:gd name="connsiteY5-890" fmla="*/ 10039 h 10178"/>
                <a:gd name="connsiteX6-891" fmla="*/ 9527 w 10007"/>
                <a:gd name="connsiteY6-892" fmla="*/ 9818 h 10178"/>
                <a:gd name="connsiteX7-893" fmla="*/ 10002 w 10007"/>
                <a:gd name="connsiteY7-894" fmla="*/ 5222 h 10178"/>
                <a:gd name="connsiteX8-895" fmla="*/ 9533 w 10007"/>
                <a:gd name="connsiteY8-896" fmla="*/ 506 h 10178"/>
                <a:gd name="connsiteX0-897" fmla="*/ 9533 w 10007"/>
                <a:gd name="connsiteY0-898" fmla="*/ 506 h 10178"/>
                <a:gd name="connsiteX1-899" fmla="*/ 5054 w 10007"/>
                <a:gd name="connsiteY1-900" fmla="*/ 29 h 10178"/>
                <a:gd name="connsiteX2-901" fmla="*/ 466 w 10007"/>
                <a:gd name="connsiteY2-902" fmla="*/ 292 h 10178"/>
                <a:gd name="connsiteX3-903" fmla="*/ 8 w 10007"/>
                <a:gd name="connsiteY3-904" fmla="*/ 4789 h 10178"/>
                <a:gd name="connsiteX4-905" fmla="*/ 389 w 10007"/>
                <a:gd name="connsiteY4-906" fmla="*/ 9619 h 10178"/>
                <a:gd name="connsiteX5-907" fmla="*/ 5102 w 10007"/>
                <a:gd name="connsiteY5-908" fmla="*/ 10039 h 10178"/>
                <a:gd name="connsiteX6-909" fmla="*/ 9527 w 10007"/>
                <a:gd name="connsiteY6-910" fmla="*/ 9818 h 10178"/>
                <a:gd name="connsiteX7-911" fmla="*/ 10002 w 10007"/>
                <a:gd name="connsiteY7-912" fmla="*/ 5222 h 10178"/>
                <a:gd name="connsiteX8-913" fmla="*/ 9533 w 10007"/>
                <a:gd name="connsiteY8-914" fmla="*/ 506 h 10178"/>
                <a:gd name="connsiteX0-915" fmla="*/ 9533 w 10007"/>
                <a:gd name="connsiteY0-916" fmla="*/ 506 h 10178"/>
                <a:gd name="connsiteX1-917" fmla="*/ 5054 w 10007"/>
                <a:gd name="connsiteY1-918" fmla="*/ 29 h 10178"/>
                <a:gd name="connsiteX2-919" fmla="*/ 466 w 10007"/>
                <a:gd name="connsiteY2-920" fmla="*/ 292 h 10178"/>
                <a:gd name="connsiteX3-921" fmla="*/ 8 w 10007"/>
                <a:gd name="connsiteY3-922" fmla="*/ 4789 h 10178"/>
                <a:gd name="connsiteX4-923" fmla="*/ 389 w 10007"/>
                <a:gd name="connsiteY4-924" fmla="*/ 9619 h 10178"/>
                <a:gd name="connsiteX5-925" fmla="*/ 5102 w 10007"/>
                <a:gd name="connsiteY5-926" fmla="*/ 10039 h 10178"/>
                <a:gd name="connsiteX6-927" fmla="*/ 9527 w 10007"/>
                <a:gd name="connsiteY6-928" fmla="*/ 9818 h 10178"/>
                <a:gd name="connsiteX7-929" fmla="*/ 10002 w 10007"/>
                <a:gd name="connsiteY7-930" fmla="*/ 5222 h 10178"/>
                <a:gd name="connsiteX8-931" fmla="*/ 9533 w 10007"/>
                <a:gd name="connsiteY8-932" fmla="*/ 506 h 10178"/>
                <a:gd name="connsiteX0-933" fmla="*/ 9533 w 10007"/>
                <a:gd name="connsiteY0-934" fmla="*/ 589 h 10261"/>
                <a:gd name="connsiteX1-935" fmla="*/ 5054 w 10007"/>
                <a:gd name="connsiteY1-936" fmla="*/ 112 h 10261"/>
                <a:gd name="connsiteX2-937" fmla="*/ 466 w 10007"/>
                <a:gd name="connsiteY2-938" fmla="*/ 375 h 10261"/>
                <a:gd name="connsiteX3-939" fmla="*/ 8 w 10007"/>
                <a:gd name="connsiteY3-940" fmla="*/ 4872 h 10261"/>
                <a:gd name="connsiteX4-941" fmla="*/ 389 w 10007"/>
                <a:gd name="connsiteY4-942" fmla="*/ 9702 h 10261"/>
                <a:gd name="connsiteX5-943" fmla="*/ 5102 w 10007"/>
                <a:gd name="connsiteY5-944" fmla="*/ 10122 h 10261"/>
                <a:gd name="connsiteX6-945" fmla="*/ 9527 w 10007"/>
                <a:gd name="connsiteY6-946" fmla="*/ 9901 h 10261"/>
                <a:gd name="connsiteX7-947" fmla="*/ 10002 w 10007"/>
                <a:gd name="connsiteY7-948" fmla="*/ 5305 h 10261"/>
                <a:gd name="connsiteX8-949" fmla="*/ 9533 w 10007"/>
                <a:gd name="connsiteY8-950" fmla="*/ 589 h 10261"/>
                <a:gd name="connsiteX0-951" fmla="*/ 9533 w 10007"/>
                <a:gd name="connsiteY0-952" fmla="*/ 589 h 10261"/>
                <a:gd name="connsiteX1-953" fmla="*/ 5054 w 10007"/>
                <a:gd name="connsiteY1-954" fmla="*/ 112 h 10261"/>
                <a:gd name="connsiteX2-955" fmla="*/ 466 w 10007"/>
                <a:gd name="connsiteY2-956" fmla="*/ 375 h 10261"/>
                <a:gd name="connsiteX3-957" fmla="*/ 8 w 10007"/>
                <a:gd name="connsiteY3-958" fmla="*/ 4872 h 10261"/>
                <a:gd name="connsiteX4-959" fmla="*/ 389 w 10007"/>
                <a:gd name="connsiteY4-960" fmla="*/ 9702 h 10261"/>
                <a:gd name="connsiteX5-961" fmla="*/ 5102 w 10007"/>
                <a:gd name="connsiteY5-962" fmla="*/ 10122 h 10261"/>
                <a:gd name="connsiteX6-963" fmla="*/ 9527 w 10007"/>
                <a:gd name="connsiteY6-964" fmla="*/ 9901 h 10261"/>
                <a:gd name="connsiteX7-965" fmla="*/ 10002 w 10007"/>
                <a:gd name="connsiteY7-966" fmla="*/ 5305 h 10261"/>
                <a:gd name="connsiteX8-967" fmla="*/ 9533 w 10007"/>
                <a:gd name="connsiteY8-968" fmla="*/ 589 h 10261"/>
                <a:gd name="connsiteX0-969" fmla="*/ 9546 w 10020"/>
                <a:gd name="connsiteY0-970" fmla="*/ 626 h 10298"/>
                <a:gd name="connsiteX1-971" fmla="*/ 5067 w 10020"/>
                <a:gd name="connsiteY1-972" fmla="*/ 149 h 10298"/>
                <a:gd name="connsiteX2-973" fmla="*/ 427 w 10020"/>
                <a:gd name="connsiteY2-974" fmla="*/ 355 h 10298"/>
                <a:gd name="connsiteX3-975" fmla="*/ 21 w 10020"/>
                <a:gd name="connsiteY3-976" fmla="*/ 4909 h 10298"/>
                <a:gd name="connsiteX4-977" fmla="*/ 402 w 10020"/>
                <a:gd name="connsiteY4-978" fmla="*/ 9739 h 10298"/>
                <a:gd name="connsiteX5-979" fmla="*/ 5115 w 10020"/>
                <a:gd name="connsiteY5-980" fmla="*/ 10159 h 10298"/>
                <a:gd name="connsiteX6-981" fmla="*/ 9540 w 10020"/>
                <a:gd name="connsiteY6-982" fmla="*/ 9938 h 10298"/>
                <a:gd name="connsiteX7-983" fmla="*/ 10015 w 10020"/>
                <a:gd name="connsiteY7-984" fmla="*/ 5342 h 10298"/>
                <a:gd name="connsiteX8-985" fmla="*/ 9546 w 10020"/>
                <a:gd name="connsiteY8-986" fmla="*/ 626 h 10298"/>
                <a:gd name="connsiteX0-987" fmla="*/ 9546 w 10020"/>
                <a:gd name="connsiteY0-988" fmla="*/ 600 h 10272"/>
                <a:gd name="connsiteX1-989" fmla="*/ 4876 w 10020"/>
                <a:gd name="connsiteY1-990" fmla="*/ 208 h 10272"/>
                <a:gd name="connsiteX2-991" fmla="*/ 427 w 10020"/>
                <a:gd name="connsiteY2-992" fmla="*/ 329 h 10272"/>
                <a:gd name="connsiteX3-993" fmla="*/ 21 w 10020"/>
                <a:gd name="connsiteY3-994" fmla="*/ 4883 h 10272"/>
                <a:gd name="connsiteX4-995" fmla="*/ 402 w 10020"/>
                <a:gd name="connsiteY4-996" fmla="*/ 9713 h 10272"/>
                <a:gd name="connsiteX5-997" fmla="*/ 5115 w 10020"/>
                <a:gd name="connsiteY5-998" fmla="*/ 10133 h 10272"/>
                <a:gd name="connsiteX6-999" fmla="*/ 9540 w 10020"/>
                <a:gd name="connsiteY6-1000" fmla="*/ 9912 h 10272"/>
                <a:gd name="connsiteX7-1001" fmla="*/ 10015 w 10020"/>
                <a:gd name="connsiteY7-1002" fmla="*/ 5316 h 10272"/>
                <a:gd name="connsiteX8-1003" fmla="*/ 9546 w 10020"/>
                <a:gd name="connsiteY8-1004" fmla="*/ 600 h 10272"/>
                <a:gd name="connsiteX0-1005" fmla="*/ 9546 w 10020"/>
                <a:gd name="connsiteY0-1006" fmla="*/ 594 h 10266"/>
                <a:gd name="connsiteX1-1007" fmla="*/ 4876 w 10020"/>
                <a:gd name="connsiteY1-1008" fmla="*/ 202 h 10266"/>
                <a:gd name="connsiteX2-1009" fmla="*/ 427 w 10020"/>
                <a:gd name="connsiteY2-1010" fmla="*/ 323 h 10266"/>
                <a:gd name="connsiteX3-1011" fmla="*/ 21 w 10020"/>
                <a:gd name="connsiteY3-1012" fmla="*/ 4877 h 10266"/>
                <a:gd name="connsiteX4-1013" fmla="*/ 402 w 10020"/>
                <a:gd name="connsiteY4-1014" fmla="*/ 9707 h 10266"/>
                <a:gd name="connsiteX5-1015" fmla="*/ 5115 w 10020"/>
                <a:gd name="connsiteY5-1016" fmla="*/ 10127 h 10266"/>
                <a:gd name="connsiteX6-1017" fmla="*/ 9540 w 10020"/>
                <a:gd name="connsiteY6-1018" fmla="*/ 9906 h 10266"/>
                <a:gd name="connsiteX7-1019" fmla="*/ 10015 w 10020"/>
                <a:gd name="connsiteY7-1020" fmla="*/ 5310 h 10266"/>
                <a:gd name="connsiteX8-1021" fmla="*/ 9546 w 10020"/>
                <a:gd name="connsiteY8-1022" fmla="*/ 594 h 10266"/>
                <a:gd name="connsiteX0-1023" fmla="*/ 9477 w 10020"/>
                <a:gd name="connsiteY0-1024" fmla="*/ 481 h 10266"/>
                <a:gd name="connsiteX1-1025" fmla="*/ 4876 w 10020"/>
                <a:gd name="connsiteY1-1026" fmla="*/ 202 h 10266"/>
                <a:gd name="connsiteX2-1027" fmla="*/ 427 w 10020"/>
                <a:gd name="connsiteY2-1028" fmla="*/ 323 h 10266"/>
                <a:gd name="connsiteX3-1029" fmla="*/ 21 w 10020"/>
                <a:gd name="connsiteY3-1030" fmla="*/ 4877 h 10266"/>
                <a:gd name="connsiteX4-1031" fmla="*/ 402 w 10020"/>
                <a:gd name="connsiteY4-1032" fmla="*/ 9707 h 10266"/>
                <a:gd name="connsiteX5-1033" fmla="*/ 5115 w 10020"/>
                <a:gd name="connsiteY5-1034" fmla="*/ 10127 h 10266"/>
                <a:gd name="connsiteX6-1035" fmla="*/ 9540 w 10020"/>
                <a:gd name="connsiteY6-1036" fmla="*/ 9906 h 10266"/>
                <a:gd name="connsiteX7-1037" fmla="*/ 10015 w 10020"/>
                <a:gd name="connsiteY7-1038" fmla="*/ 5310 h 10266"/>
                <a:gd name="connsiteX8-1039" fmla="*/ 9477 w 10020"/>
                <a:gd name="connsiteY8-1040" fmla="*/ 481 h 10266"/>
                <a:gd name="connsiteX0-1041" fmla="*/ 9477 w 10015"/>
                <a:gd name="connsiteY0-1042" fmla="*/ 481 h 10282"/>
                <a:gd name="connsiteX1-1043" fmla="*/ 4876 w 10015"/>
                <a:gd name="connsiteY1-1044" fmla="*/ 202 h 10282"/>
                <a:gd name="connsiteX2-1045" fmla="*/ 427 w 10015"/>
                <a:gd name="connsiteY2-1046" fmla="*/ 323 h 10282"/>
                <a:gd name="connsiteX3-1047" fmla="*/ 21 w 10015"/>
                <a:gd name="connsiteY3-1048" fmla="*/ 4877 h 10282"/>
                <a:gd name="connsiteX4-1049" fmla="*/ 402 w 10015"/>
                <a:gd name="connsiteY4-1050" fmla="*/ 9707 h 10282"/>
                <a:gd name="connsiteX5-1051" fmla="*/ 5115 w 10015"/>
                <a:gd name="connsiteY5-1052" fmla="*/ 10127 h 10282"/>
                <a:gd name="connsiteX6-1053" fmla="*/ 9436 w 10015"/>
                <a:gd name="connsiteY6-1054" fmla="*/ 10076 h 10282"/>
                <a:gd name="connsiteX7-1055" fmla="*/ 10015 w 10015"/>
                <a:gd name="connsiteY7-1056" fmla="*/ 5310 h 10282"/>
                <a:gd name="connsiteX8-1057" fmla="*/ 9477 w 10015"/>
                <a:gd name="connsiteY8-1058" fmla="*/ 481 h 10282"/>
                <a:gd name="connsiteX0-1059" fmla="*/ 9477 w 10031"/>
                <a:gd name="connsiteY0-1060" fmla="*/ 481 h 10282"/>
                <a:gd name="connsiteX1-1061" fmla="*/ 4876 w 10031"/>
                <a:gd name="connsiteY1-1062" fmla="*/ 202 h 10282"/>
                <a:gd name="connsiteX2-1063" fmla="*/ 427 w 10031"/>
                <a:gd name="connsiteY2-1064" fmla="*/ 323 h 10282"/>
                <a:gd name="connsiteX3-1065" fmla="*/ 21 w 10031"/>
                <a:gd name="connsiteY3-1066" fmla="*/ 4877 h 10282"/>
                <a:gd name="connsiteX4-1067" fmla="*/ 402 w 10031"/>
                <a:gd name="connsiteY4-1068" fmla="*/ 9707 h 10282"/>
                <a:gd name="connsiteX5-1069" fmla="*/ 5115 w 10031"/>
                <a:gd name="connsiteY5-1070" fmla="*/ 10127 h 10282"/>
                <a:gd name="connsiteX6-1071" fmla="*/ 9436 w 10031"/>
                <a:gd name="connsiteY6-1072" fmla="*/ 10076 h 10282"/>
                <a:gd name="connsiteX7-1073" fmla="*/ 10015 w 10031"/>
                <a:gd name="connsiteY7-1074" fmla="*/ 5310 h 10282"/>
                <a:gd name="connsiteX8-1075" fmla="*/ 9477 w 10031"/>
                <a:gd name="connsiteY8-1076" fmla="*/ 481 h 10282"/>
                <a:gd name="connsiteX0-1077" fmla="*/ 9486 w 10040"/>
                <a:gd name="connsiteY0-1078" fmla="*/ 481 h 10390"/>
                <a:gd name="connsiteX1-1079" fmla="*/ 4885 w 10040"/>
                <a:gd name="connsiteY1-1080" fmla="*/ 202 h 10390"/>
                <a:gd name="connsiteX2-1081" fmla="*/ 436 w 10040"/>
                <a:gd name="connsiteY2-1082" fmla="*/ 323 h 10390"/>
                <a:gd name="connsiteX3-1083" fmla="*/ 30 w 10040"/>
                <a:gd name="connsiteY3-1084" fmla="*/ 4877 h 10390"/>
                <a:gd name="connsiteX4-1085" fmla="*/ 324 w 10040"/>
                <a:gd name="connsiteY4-1086" fmla="*/ 9906 h 10390"/>
                <a:gd name="connsiteX5-1087" fmla="*/ 5124 w 10040"/>
                <a:gd name="connsiteY5-1088" fmla="*/ 10127 h 10390"/>
                <a:gd name="connsiteX6-1089" fmla="*/ 9445 w 10040"/>
                <a:gd name="connsiteY6-1090" fmla="*/ 10076 h 10390"/>
                <a:gd name="connsiteX7-1091" fmla="*/ 10024 w 10040"/>
                <a:gd name="connsiteY7-1092" fmla="*/ 5310 h 10390"/>
                <a:gd name="connsiteX8-1093" fmla="*/ 9486 w 10040"/>
                <a:gd name="connsiteY8-1094" fmla="*/ 481 h 10390"/>
                <a:gd name="connsiteX0-1095" fmla="*/ 9486 w 10040"/>
                <a:gd name="connsiteY0-1096" fmla="*/ 481 h 10405"/>
                <a:gd name="connsiteX1-1097" fmla="*/ 4885 w 10040"/>
                <a:gd name="connsiteY1-1098" fmla="*/ 202 h 10405"/>
                <a:gd name="connsiteX2-1099" fmla="*/ 436 w 10040"/>
                <a:gd name="connsiteY2-1100" fmla="*/ 323 h 10405"/>
                <a:gd name="connsiteX3-1101" fmla="*/ 30 w 10040"/>
                <a:gd name="connsiteY3-1102" fmla="*/ 4877 h 10405"/>
                <a:gd name="connsiteX4-1103" fmla="*/ 324 w 10040"/>
                <a:gd name="connsiteY4-1104" fmla="*/ 9906 h 10405"/>
                <a:gd name="connsiteX5-1105" fmla="*/ 5124 w 10040"/>
                <a:gd name="connsiteY5-1106" fmla="*/ 10127 h 10405"/>
                <a:gd name="connsiteX6-1107" fmla="*/ 9445 w 10040"/>
                <a:gd name="connsiteY6-1108" fmla="*/ 10246 h 10405"/>
                <a:gd name="connsiteX7-1109" fmla="*/ 10024 w 10040"/>
                <a:gd name="connsiteY7-1110" fmla="*/ 5310 h 10405"/>
                <a:gd name="connsiteX8-1111" fmla="*/ 9486 w 10040"/>
                <a:gd name="connsiteY8-1112" fmla="*/ 481 h 10405"/>
                <a:gd name="connsiteX0-1113" fmla="*/ 9486 w 10025"/>
                <a:gd name="connsiteY0-1114" fmla="*/ 481 h 10405"/>
                <a:gd name="connsiteX1-1115" fmla="*/ 4885 w 10025"/>
                <a:gd name="connsiteY1-1116" fmla="*/ 202 h 10405"/>
                <a:gd name="connsiteX2-1117" fmla="*/ 436 w 10025"/>
                <a:gd name="connsiteY2-1118" fmla="*/ 323 h 10405"/>
                <a:gd name="connsiteX3-1119" fmla="*/ 30 w 10025"/>
                <a:gd name="connsiteY3-1120" fmla="*/ 4877 h 10405"/>
                <a:gd name="connsiteX4-1121" fmla="*/ 324 w 10025"/>
                <a:gd name="connsiteY4-1122" fmla="*/ 9906 h 10405"/>
                <a:gd name="connsiteX5-1123" fmla="*/ 5124 w 10025"/>
                <a:gd name="connsiteY5-1124" fmla="*/ 10127 h 10405"/>
                <a:gd name="connsiteX6-1125" fmla="*/ 9445 w 10025"/>
                <a:gd name="connsiteY6-1126" fmla="*/ 10246 h 10405"/>
                <a:gd name="connsiteX7-1127" fmla="*/ 10024 w 10025"/>
                <a:gd name="connsiteY7-1128" fmla="*/ 5310 h 10405"/>
                <a:gd name="connsiteX8-1129" fmla="*/ 9486 w 10025"/>
                <a:gd name="connsiteY8-1130" fmla="*/ 481 h 10405"/>
                <a:gd name="connsiteX0-1131" fmla="*/ 9486 w 10025"/>
                <a:gd name="connsiteY0-1132" fmla="*/ 481 h 10405"/>
                <a:gd name="connsiteX1-1133" fmla="*/ 4885 w 10025"/>
                <a:gd name="connsiteY1-1134" fmla="*/ 202 h 10405"/>
                <a:gd name="connsiteX2-1135" fmla="*/ 436 w 10025"/>
                <a:gd name="connsiteY2-1136" fmla="*/ 323 h 10405"/>
                <a:gd name="connsiteX3-1137" fmla="*/ 30 w 10025"/>
                <a:gd name="connsiteY3-1138" fmla="*/ 4877 h 10405"/>
                <a:gd name="connsiteX4-1139" fmla="*/ 324 w 10025"/>
                <a:gd name="connsiteY4-1140" fmla="*/ 9906 h 10405"/>
                <a:gd name="connsiteX5-1141" fmla="*/ 5124 w 10025"/>
                <a:gd name="connsiteY5-1142" fmla="*/ 10127 h 10405"/>
                <a:gd name="connsiteX6-1143" fmla="*/ 9445 w 10025"/>
                <a:gd name="connsiteY6-1144" fmla="*/ 10246 h 10405"/>
                <a:gd name="connsiteX7-1145" fmla="*/ 10024 w 10025"/>
                <a:gd name="connsiteY7-1146" fmla="*/ 5310 h 10405"/>
                <a:gd name="connsiteX8-1147" fmla="*/ 9486 w 10025"/>
                <a:gd name="connsiteY8-1148" fmla="*/ 481 h 10405"/>
                <a:gd name="connsiteX0-1149" fmla="*/ 9486 w 10025"/>
                <a:gd name="connsiteY0-1150" fmla="*/ 481 h 10322"/>
                <a:gd name="connsiteX1-1151" fmla="*/ 4885 w 10025"/>
                <a:gd name="connsiteY1-1152" fmla="*/ 202 h 10322"/>
                <a:gd name="connsiteX2-1153" fmla="*/ 436 w 10025"/>
                <a:gd name="connsiteY2-1154" fmla="*/ 323 h 10322"/>
                <a:gd name="connsiteX3-1155" fmla="*/ 30 w 10025"/>
                <a:gd name="connsiteY3-1156" fmla="*/ 4877 h 10322"/>
                <a:gd name="connsiteX4-1157" fmla="*/ 324 w 10025"/>
                <a:gd name="connsiteY4-1158" fmla="*/ 9906 h 10322"/>
                <a:gd name="connsiteX5-1159" fmla="*/ 5124 w 10025"/>
                <a:gd name="connsiteY5-1160" fmla="*/ 10127 h 10322"/>
                <a:gd name="connsiteX6-1161" fmla="*/ 9445 w 10025"/>
                <a:gd name="connsiteY6-1162" fmla="*/ 10142 h 10322"/>
                <a:gd name="connsiteX7-1163" fmla="*/ 10024 w 10025"/>
                <a:gd name="connsiteY7-1164" fmla="*/ 5310 h 10322"/>
                <a:gd name="connsiteX8-1165" fmla="*/ 9486 w 10025"/>
                <a:gd name="connsiteY8-1166" fmla="*/ 481 h 10322"/>
                <a:gd name="connsiteX0-1167" fmla="*/ 9454 w 10025"/>
                <a:gd name="connsiteY0-1168" fmla="*/ 559 h 10322"/>
                <a:gd name="connsiteX1-1169" fmla="*/ 4885 w 10025"/>
                <a:gd name="connsiteY1-1170" fmla="*/ 202 h 10322"/>
                <a:gd name="connsiteX2-1171" fmla="*/ 436 w 10025"/>
                <a:gd name="connsiteY2-1172" fmla="*/ 323 h 10322"/>
                <a:gd name="connsiteX3-1173" fmla="*/ 30 w 10025"/>
                <a:gd name="connsiteY3-1174" fmla="*/ 4877 h 10322"/>
                <a:gd name="connsiteX4-1175" fmla="*/ 324 w 10025"/>
                <a:gd name="connsiteY4-1176" fmla="*/ 9906 h 10322"/>
                <a:gd name="connsiteX5-1177" fmla="*/ 5124 w 10025"/>
                <a:gd name="connsiteY5-1178" fmla="*/ 10127 h 10322"/>
                <a:gd name="connsiteX6-1179" fmla="*/ 9445 w 10025"/>
                <a:gd name="connsiteY6-1180" fmla="*/ 10142 h 10322"/>
                <a:gd name="connsiteX7-1181" fmla="*/ 10024 w 10025"/>
                <a:gd name="connsiteY7-1182" fmla="*/ 5310 h 10322"/>
                <a:gd name="connsiteX8-1183" fmla="*/ 9454 w 10025"/>
                <a:gd name="connsiteY8-1184" fmla="*/ 559 h 10322"/>
                <a:gd name="connsiteX0-1185" fmla="*/ 9457 w 10028"/>
                <a:gd name="connsiteY0-1186" fmla="*/ 504 h 10267"/>
                <a:gd name="connsiteX1-1187" fmla="*/ 4888 w 10028"/>
                <a:gd name="connsiteY1-1188" fmla="*/ 147 h 10267"/>
                <a:gd name="connsiteX2-1189" fmla="*/ 487 w 10028"/>
                <a:gd name="connsiteY2-1190" fmla="*/ 346 h 10267"/>
                <a:gd name="connsiteX3-1191" fmla="*/ 33 w 10028"/>
                <a:gd name="connsiteY3-1192" fmla="*/ 4822 h 10267"/>
                <a:gd name="connsiteX4-1193" fmla="*/ 327 w 10028"/>
                <a:gd name="connsiteY4-1194" fmla="*/ 9851 h 10267"/>
                <a:gd name="connsiteX5-1195" fmla="*/ 5127 w 10028"/>
                <a:gd name="connsiteY5-1196" fmla="*/ 10072 h 10267"/>
                <a:gd name="connsiteX6-1197" fmla="*/ 9448 w 10028"/>
                <a:gd name="connsiteY6-1198" fmla="*/ 10087 h 10267"/>
                <a:gd name="connsiteX7-1199" fmla="*/ 10027 w 10028"/>
                <a:gd name="connsiteY7-1200" fmla="*/ 5255 h 10267"/>
                <a:gd name="connsiteX8-1201" fmla="*/ 9457 w 10028"/>
                <a:gd name="connsiteY8-1202" fmla="*/ 504 h 10267"/>
                <a:gd name="connsiteX0-1203" fmla="*/ 9455 w 10026"/>
                <a:gd name="connsiteY0-1204" fmla="*/ 452 h 10215"/>
                <a:gd name="connsiteX1-1205" fmla="*/ 4886 w 10026"/>
                <a:gd name="connsiteY1-1206" fmla="*/ 95 h 10215"/>
                <a:gd name="connsiteX2-1207" fmla="*/ 453 w 10026"/>
                <a:gd name="connsiteY2-1208" fmla="*/ 372 h 10215"/>
                <a:gd name="connsiteX3-1209" fmla="*/ 31 w 10026"/>
                <a:gd name="connsiteY3-1210" fmla="*/ 4770 h 10215"/>
                <a:gd name="connsiteX4-1211" fmla="*/ 325 w 10026"/>
                <a:gd name="connsiteY4-1212" fmla="*/ 9799 h 10215"/>
                <a:gd name="connsiteX5-1213" fmla="*/ 5125 w 10026"/>
                <a:gd name="connsiteY5-1214" fmla="*/ 10020 h 10215"/>
                <a:gd name="connsiteX6-1215" fmla="*/ 9446 w 10026"/>
                <a:gd name="connsiteY6-1216" fmla="*/ 10035 h 10215"/>
                <a:gd name="connsiteX7-1217" fmla="*/ 10025 w 10026"/>
                <a:gd name="connsiteY7-1218" fmla="*/ 5203 h 10215"/>
                <a:gd name="connsiteX8-1219" fmla="*/ 9455 w 10026"/>
                <a:gd name="connsiteY8-1220" fmla="*/ 452 h 102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1" fmla="*/ 0 w 1132927"/>
              <a:gd name="connsiteY0-2" fmla="*/ 0 h 1262658"/>
              <a:gd name="connsiteX1-3" fmla="*/ 118058 w 1132927"/>
              <a:gd name="connsiteY1-4" fmla="*/ 85405 h 1262658"/>
              <a:gd name="connsiteX2-5" fmla="*/ 1132927 w 1132927"/>
              <a:gd name="connsiteY2-6" fmla="*/ 1259752 h 1262658"/>
              <a:gd name="connsiteX3-7" fmla="*/ 612030 w 1132927"/>
              <a:gd name="connsiteY3-8" fmla="*/ 1262658 h 1262658"/>
              <a:gd name="connsiteX4-9" fmla="*/ 5439 w 1132927"/>
              <a:gd name="connsiteY4-10" fmla="*/ 787541 h 1262658"/>
              <a:gd name="connsiteX5-11" fmla="*/ 0 w 1132927"/>
              <a:gd name="connsiteY5-12" fmla="*/ 0 h 1262658"/>
              <a:gd name="connsiteX0-13" fmla="*/ 0 w 1136102"/>
              <a:gd name="connsiteY0-14" fmla="*/ 0 h 1249958"/>
              <a:gd name="connsiteX1-15" fmla="*/ 121233 w 1136102"/>
              <a:gd name="connsiteY1-16" fmla="*/ 72705 h 1249958"/>
              <a:gd name="connsiteX2-17" fmla="*/ 1136102 w 1136102"/>
              <a:gd name="connsiteY2-18" fmla="*/ 1247052 h 1249958"/>
              <a:gd name="connsiteX3-19" fmla="*/ 615205 w 1136102"/>
              <a:gd name="connsiteY3-20" fmla="*/ 1249958 h 1249958"/>
              <a:gd name="connsiteX4-21" fmla="*/ 8614 w 1136102"/>
              <a:gd name="connsiteY4-22" fmla="*/ 774841 h 1249958"/>
              <a:gd name="connsiteX5-23" fmla="*/ 0 w 1136102"/>
              <a:gd name="connsiteY5-24" fmla="*/ 0 h 1249958"/>
              <a:gd name="connsiteX0-25" fmla="*/ 0 w 1132927"/>
              <a:gd name="connsiteY0-26" fmla="*/ 0 h 1256308"/>
              <a:gd name="connsiteX1-27" fmla="*/ 118058 w 1132927"/>
              <a:gd name="connsiteY1-28" fmla="*/ 79055 h 1256308"/>
              <a:gd name="connsiteX2-29" fmla="*/ 1132927 w 1132927"/>
              <a:gd name="connsiteY2-30" fmla="*/ 1253402 h 1256308"/>
              <a:gd name="connsiteX3-31" fmla="*/ 612030 w 1132927"/>
              <a:gd name="connsiteY3-32" fmla="*/ 1256308 h 1256308"/>
              <a:gd name="connsiteX4-33" fmla="*/ 5439 w 1132927"/>
              <a:gd name="connsiteY4-34" fmla="*/ 781191 h 1256308"/>
              <a:gd name="connsiteX5-35" fmla="*/ 0 w 1132927"/>
              <a:gd name="connsiteY5-36" fmla="*/ 0 h 1256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1" fmla="*/ 650308 w 9547705"/>
              <a:gd name="connsiteY0-2" fmla="*/ 0 h 4638481"/>
              <a:gd name="connsiteX1-3" fmla="*/ 8849738 w 9547705"/>
              <a:gd name="connsiteY1-4" fmla="*/ 0 h 4638481"/>
              <a:gd name="connsiteX2-5" fmla="*/ 9517225 w 9547705"/>
              <a:gd name="connsiteY2-6" fmla="*/ 492179 h 4638481"/>
              <a:gd name="connsiteX3-7" fmla="*/ 9547705 w 9547705"/>
              <a:gd name="connsiteY3-8" fmla="*/ 3489265 h 4638481"/>
              <a:gd name="connsiteX4-9" fmla="*/ 9323528 w 9547705"/>
              <a:gd name="connsiteY4-10" fmla="*/ 3999732 h 4638481"/>
              <a:gd name="connsiteX5-11" fmla="*/ 9257247 w 9547705"/>
              <a:gd name="connsiteY5-12" fmla="*/ 3818831 h 4638481"/>
              <a:gd name="connsiteX6-13" fmla="*/ 8857627 w 9547705"/>
              <a:gd name="connsiteY6-14" fmla="*/ 4294672 h 4638481"/>
              <a:gd name="connsiteX7-15" fmla="*/ 8212559 w 9547705"/>
              <a:gd name="connsiteY7-16" fmla="*/ 4152775 h 4638481"/>
              <a:gd name="connsiteX8-17" fmla="*/ 8411811 w 9547705"/>
              <a:gd name="connsiteY8-18" fmla="*/ 4638481 h 4638481"/>
              <a:gd name="connsiteX9-19" fmla="*/ 1128444 w 9547705"/>
              <a:gd name="connsiteY9-20" fmla="*/ 4638481 h 4638481"/>
              <a:gd name="connsiteX10-21" fmla="*/ 1332334 w 9547705"/>
              <a:gd name="connsiteY10-22" fmla="*/ 4136900 h 4638481"/>
              <a:gd name="connsiteX11-23" fmla="*/ 703644 w 9547705"/>
              <a:gd name="connsiteY11-24" fmla="*/ 4278797 h 4638481"/>
              <a:gd name="connsiteX12-25" fmla="*/ 314171 w 9547705"/>
              <a:gd name="connsiteY12-26" fmla="*/ 3802956 h 4638481"/>
              <a:gd name="connsiteX13-27" fmla="*/ 249572 w 9547705"/>
              <a:gd name="connsiteY13-28" fmla="*/ 3983857 h 4638481"/>
              <a:gd name="connsiteX14-29" fmla="*/ 0 w 9547705"/>
              <a:gd name="connsiteY14-30" fmla="*/ 3792938 h 4638481"/>
              <a:gd name="connsiteX15-31" fmla="*/ 0 w 9547705"/>
              <a:gd name="connsiteY15-32" fmla="*/ 570289 h 4638481"/>
              <a:gd name="connsiteX16-33" fmla="*/ 650308 w 9547705"/>
              <a:gd name="connsiteY16-34" fmla="*/ 0 h 4638481"/>
              <a:gd name="connsiteX0-35" fmla="*/ 650308 w 9532465"/>
              <a:gd name="connsiteY0-36" fmla="*/ 0 h 4638481"/>
              <a:gd name="connsiteX1-37" fmla="*/ 8849738 w 9532465"/>
              <a:gd name="connsiteY1-38" fmla="*/ 0 h 4638481"/>
              <a:gd name="connsiteX2-39" fmla="*/ 9517225 w 9532465"/>
              <a:gd name="connsiteY2-40" fmla="*/ 492179 h 4638481"/>
              <a:gd name="connsiteX3-41" fmla="*/ 9532465 w 9532465"/>
              <a:gd name="connsiteY3-42" fmla="*/ 3489265 h 4638481"/>
              <a:gd name="connsiteX4-43" fmla="*/ 9323528 w 9532465"/>
              <a:gd name="connsiteY4-44" fmla="*/ 3999732 h 4638481"/>
              <a:gd name="connsiteX5-45" fmla="*/ 9257247 w 9532465"/>
              <a:gd name="connsiteY5-46" fmla="*/ 3818831 h 4638481"/>
              <a:gd name="connsiteX6-47" fmla="*/ 8857627 w 9532465"/>
              <a:gd name="connsiteY6-48" fmla="*/ 4294672 h 4638481"/>
              <a:gd name="connsiteX7-49" fmla="*/ 8212559 w 9532465"/>
              <a:gd name="connsiteY7-50" fmla="*/ 4152775 h 4638481"/>
              <a:gd name="connsiteX8-51" fmla="*/ 8411811 w 9532465"/>
              <a:gd name="connsiteY8-52" fmla="*/ 4638481 h 4638481"/>
              <a:gd name="connsiteX9-53" fmla="*/ 1128444 w 9532465"/>
              <a:gd name="connsiteY9-54" fmla="*/ 4638481 h 4638481"/>
              <a:gd name="connsiteX10-55" fmla="*/ 1332334 w 9532465"/>
              <a:gd name="connsiteY10-56" fmla="*/ 4136900 h 4638481"/>
              <a:gd name="connsiteX11-57" fmla="*/ 703644 w 9532465"/>
              <a:gd name="connsiteY11-58" fmla="*/ 4278797 h 4638481"/>
              <a:gd name="connsiteX12-59" fmla="*/ 314171 w 9532465"/>
              <a:gd name="connsiteY12-60" fmla="*/ 3802956 h 4638481"/>
              <a:gd name="connsiteX13-61" fmla="*/ 249572 w 9532465"/>
              <a:gd name="connsiteY13-62" fmla="*/ 3983857 h 4638481"/>
              <a:gd name="connsiteX14-63" fmla="*/ 0 w 9532465"/>
              <a:gd name="connsiteY14-64" fmla="*/ 3792938 h 4638481"/>
              <a:gd name="connsiteX15-65" fmla="*/ 0 w 9532465"/>
              <a:gd name="connsiteY15-66" fmla="*/ 570289 h 4638481"/>
              <a:gd name="connsiteX16-67" fmla="*/ 650308 w 9532465"/>
              <a:gd name="connsiteY16-68" fmla="*/ 0 h 4638481"/>
              <a:gd name="connsiteX0-69" fmla="*/ 650308 w 9532465"/>
              <a:gd name="connsiteY0-70" fmla="*/ 0 h 4638481"/>
              <a:gd name="connsiteX1-71" fmla="*/ 8849738 w 9532465"/>
              <a:gd name="connsiteY1-72" fmla="*/ 0 h 4638481"/>
              <a:gd name="connsiteX2-73" fmla="*/ 9517225 w 9532465"/>
              <a:gd name="connsiteY2-74" fmla="*/ 492179 h 4638481"/>
              <a:gd name="connsiteX3-75" fmla="*/ 9532465 w 9532465"/>
              <a:gd name="connsiteY3-76" fmla="*/ 3489265 h 4638481"/>
              <a:gd name="connsiteX4-77" fmla="*/ 9323528 w 9532465"/>
              <a:gd name="connsiteY4-78" fmla="*/ 3999732 h 4638481"/>
              <a:gd name="connsiteX5-79" fmla="*/ 9257247 w 9532465"/>
              <a:gd name="connsiteY5-80" fmla="*/ 3818831 h 4638481"/>
              <a:gd name="connsiteX6-81" fmla="*/ 8857627 w 9532465"/>
              <a:gd name="connsiteY6-82" fmla="*/ 4294672 h 4638481"/>
              <a:gd name="connsiteX7-83" fmla="*/ 8212559 w 9532465"/>
              <a:gd name="connsiteY7-84" fmla="*/ 4152775 h 4638481"/>
              <a:gd name="connsiteX8-85" fmla="*/ 8411811 w 9532465"/>
              <a:gd name="connsiteY8-86" fmla="*/ 4638481 h 4638481"/>
              <a:gd name="connsiteX9-87" fmla="*/ 1128444 w 9532465"/>
              <a:gd name="connsiteY9-88" fmla="*/ 4638481 h 4638481"/>
              <a:gd name="connsiteX10-89" fmla="*/ 1332334 w 9532465"/>
              <a:gd name="connsiteY10-90" fmla="*/ 4136900 h 4638481"/>
              <a:gd name="connsiteX11-91" fmla="*/ 703644 w 9532465"/>
              <a:gd name="connsiteY11-92" fmla="*/ 4278797 h 4638481"/>
              <a:gd name="connsiteX12-93" fmla="*/ 314171 w 9532465"/>
              <a:gd name="connsiteY12-94" fmla="*/ 3802956 h 4638481"/>
              <a:gd name="connsiteX13-95" fmla="*/ 249572 w 9532465"/>
              <a:gd name="connsiteY13-96" fmla="*/ 3983857 h 4638481"/>
              <a:gd name="connsiteX14-97" fmla="*/ 0 w 9532465"/>
              <a:gd name="connsiteY14-98" fmla="*/ 3792938 h 4638481"/>
              <a:gd name="connsiteX15-99" fmla="*/ 0 w 9532465"/>
              <a:gd name="connsiteY15-100" fmla="*/ 570289 h 4638481"/>
              <a:gd name="connsiteX16-101" fmla="*/ 650308 w 9532465"/>
              <a:gd name="connsiteY16-102" fmla="*/ 0 h 4638481"/>
              <a:gd name="connsiteX0-103" fmla="*/ 650308 w 9524845"/>
              <a:gd name="connsiteY0-104" fmla="*/ 0 h 4638481"/>
              <a:gd name="connsiteX1-105" fmla="*/ 8849738 w 9524845"/>
              <a:gd name="connsiteY1-106" fmla="*/ 0 h 4638481"/>
              <a:gd name="connsiteX2-107" fmla="*/ 9517225 w 9524845"/>
              <a:gd name="connsiteY2-108" fmla="*/ 492179 h 4638481"/>
              <a:gd name="connsiteX3-109" fmla="*/ 9524845 w 9524845"/>
              <a:gd name="connsiteY3-110" fmla="*/ 3500410 h 4638481"/>
              <a:gd name="connsiteX4-111" fmla="*/ 9323528 w 9524845"/>
              <a:gd name="connsiteY4-112" fmla="*/ 3999732 h 4638481"/>
              <a:gd name="connsiteX5-113" fmla="*/ 9257247 w 9524845"/>
              <a:gd name="connsiteY5-114" fmla="*/ 3818831 h 4638481"/>
              <a:gd name="connsiteX6-115" fmla="*/ 8857627 w 9524845"/>
              <a:gd name="connsiteY6-116" fmla="*/ 4294672 h 4638481"/>
              <a:gd name="connsiteX7-117" fmla="*/ 8212559 w 9524845"/>
              <a:gd name="connsiteY7-118" fmla="*/ 4152775 h 4638481"/>
              <a:gd name="connsiteX8-119" fmla="*/ 8411811 w 9524845"/>
              <a:gd name="connsiteY8-120" fmla="*/ 4638481 h 4638481"/>
              <a:gd name="connsiteX9-121" fmla="*/ 1128444 w 9524845"/>
              <a:gd name="connsiteY9-122" fmla="*/ 4638481 h 4638481"/>
              <a:gd name="connsiteX10-123" fmla="*/ 1332334 w 9524845"/>
              <a:gd name="connsiteY10-124" fmla="*/ 4136900 h 4638481"/>
              <a:gd name="connsiteX11-125" fmla="*/ 703644 w 9524845"/>
              <a:gd name="connsiteY11-126" fmla="*/ 4278797 h 4638481"/>
              <a:gd name="connsiteX12-127" fmla="*/ 314171 w 9524845"/>
              <a:gd name="connsiteY12-128" fmla="*/ 3802956 h 4638481"/>
              <a:gd name="connsiteX13-129" fmla="*/ 249572 w 9524845"/>
              <a:gd name="connsiteY13-130" fmla="*/ 3983857 h 4638481"/>
              <a:gd name="connsiteX14-131" fmla="*/ 0 w 9524845"/>
              <a:gd name="connsiteY14-132" fmla="*/ 3792938 h 4638481"/>
              <a:gd name="connsiteX15-133" fmla="*/ 0 w 9524845"/>
              <a:gd name="connsiteY15-134" fmla="*/ 570289 h 4638481"/>
              <a:gd name="connsiteX16-135" fmla="*/ 650308 w 9524845"/>
              <a:gd name="connsiteY16-136" fmla="*/ 0 h 4638481"/>
              <a:gd name="connsiteX0-137" fmla="*/ 650308 w 9517225"/>
              <a:gd name="connsiteY0-138" fmla="*/ 0 h 4638481"/>
              <a:gd name="connsiteX1-139" fmla="*/ 8849738 w 9517225"/>
              <a:gd name="connsiteY1-140" fmla="*/ 0 h 4638481"/>
              <a:gd name="connsiteX2-141" fmla="*/ 9517225 w 9517225"/>
              <a:gd name="connsiteY2-142" fmla="*/ 492179 h 4638481"/>
              <a:gd name="connsiteX3-143" fmla="*/ 9517225 w 9517225"/>
              <a:gd name="connsiteY3-144" fmla="*/ 3500410 h 4638481"/>
              <a:gd name="connsiteX4-145" fmla="*/ 9323528 w 9517225"/>
              <a:gd name="connsiteY4-146" fmla="*/ 3999732 h 4638481"/>
              <a:gd name="connsiteX5-147" fmla="*/ 9257247 w 9517225"/>
              <a:gd name="connsiteY5-148" fmla="*/ 3818831 h 4638481"/>
              <a:gd name="connsiteX6-149" fmla="*/ 8857627 w 9517225"/>
              <a:gd name="connsiteY6-150" fmla="*/ 4294672 h 4638481"/>
              <a:gd name="connsiteX7-151" fmla="*/ 8212559 w 9517225"/>
              <a:gd name="connsiteY7-152" fmla="*/ 4152775 h 4638481"/>
              <a:gd name="connsiteX8-153" fmla="*/ 8411811 w 9517225"/>
              <a:gd name="connsiteY8-154" fmla="*/ 4638481 h 4638481"/>
              <a:gd name="connsiteX9-155" fmla="*/ 1128444 w 9517225"/>
              <a:gd name="connsiteY9-156" fmla="*/ 4638481 h 4638481"/>
              <a:gd name="connsiteX10-157" fmla="*/ 1332334 w 9517225"/>
              <a:gd name="connsiteY10-158" fmla="*/ 4136900 h 4638481"/>
              <a:gd name="connsiteX11-159" fmla="*/ 703644 w 9517225"/>
              <a:gd name="connsiteY11-160" fmla="*/ 4278797 h 4638481"/>
              <a:gd name="connsiteX12-161" fmla="*/ 314171 w 9517225"/>
              <a:gd name="connsiteY12-162" fmla="*/ 3802956 h 4638481"/>
              <a:gd name="connsiteX13-163" fmla="*/ 249572 w 9517225"/>
              <a:gd name="connsiteY13-164" fmla="*/ 3983857 h 4638481"/>
              <a:gd name="connsiteX14-165" fmla="*/ 0 w 9517225"/>
              <a:gd name="connsiteY14-166" fmla="*/ 3792938 h 4638481"/>
              <a:gd name="connsiteX15-167" fmla="*/ 0 w 9517225"/>
              <a:gd name="connsiteY15-168" fmla="*/ 570289 h 4638481"/>
              <a:gd name="connsiteX16-169" fmla="*/ 650308 w 9517225"/>
              <a:gd name="connsiteY16-170" fmla="*/ 0 h 4638481"/>
              <a:gd name="connsiteX0-171" fmla="*/ 650308 w 9547705"/>
              <a:gd name="connsiteY0-172" fmla="*/ 0 h 4638481"/>
              <a:gd name="connsiteX1-173" fmla="*/ 8849738 w 9547705"/>
              <a:gd name="connsiteY1-174" fmla="*/ 0 h 4638481"/>
              <a:gd name="connsiteX2-175" fmla="*/ 9517225 w 9547705"/>
              <a:gd name="connsiteY2-176" fmla="*/ 492179 h 4638481"/>
              <a:gd name="connsiteX3-177" fmla="*/ 9547705 w 9547705"/>
              <a:gd name="connsiteY3-178" fmla="*/ 3478120 h 4638481"/>
              <a:gd name="connsiteX4-179" fmla="*/ 9323528 w 9547705"/>
              <a:gd name="connsiteY4-180" fmla="*/ 3999732 h 4638481"/>
              <a:gd name="connsiteX5-181" fmla="*/ 9257247 w 9547705"/>
              <a:gd name="connsiteY5-182" fmla="*/ 3818831 h 4638481"/>
              <a:gd name="connsiteX6-183" fmla="*/ 8857627 w 9547705"/>
              <a:gd name="connsiteY6-184" fmla="*/ 4294672 h 4638481"/>
              <a:gd name="connsiteX7-185" fmla="*/ 8212559 w 9547705"/>
              <a:gd name="connsiteY7-186" fmla="*/ 4152775 h 4638481"/>
              <a:gd name="connsiteX8-187" fmla="*/ 8411811 w 9547705"/>
              <a:gd name="connsiteY8-188" fmla="*/ 4638481 h 4638481"/>
              <a:gd name="connsiteX9-189" fmla="*/ 1128444 w 9547705"/>
              <a:gd name="connsiteY9-190" fmla="*/ 4638481 h 4638481"/>
              <a:gd name="connsiteX10-191" fmla="*/ 1332334 w 9547705"/>
              <a:gd name="connsiteY10-192" fmla="*/ 4136900 h 4638481"/>
              <a:gd name="connsiteX11-193" fmla="*/ 703644 w 9547705"/>
              <a:gd name="connsiteY11-194" fmla="*/ 4278797 h 4638481"/>
              <a:gd name="connsiteX12-195" fmla="*/ 314171 w 9547705"/>
              <a:gd name="connsiteY12-196" fmla="*/ 3802956 h 4638481"/>
              <a:gd name="connsiteX13-197" fmla="*/ 249572 w 9547705"/>
              <a:gd name="connsiteY13-198" fmla="*/ 3983857 h 4638481"/>
              <a:gd name="connsiteX14-199" fmla="*/ 0 w 9547705"/>
              <a:gd name="connsiteY14-200" fmla="*/ 3792938 h 4638481"/>
              <a:gd name="connsiteX15-201" fmla="*/ 0 w 9547705"/>
              <a:gd name="connsiteY15-202" fmla="*/ 570289 h 4638481"/>
              <a:gd name="connsiteX16-203" fmla="*/ 650308 w 9547705"/>
              <a:gd name="connsiteY16-204" fmla="*/ 0 h 4638481"/>
              <a:gd name="connsiteX0-205" fmla="*/ 650308 w 9547705"/>
              <a:gd name="connsiteY0-206" fmla="*/ 0 h 4638481"/>
              <a:gd name="connsiteX1-207" fmla="*/ 8849738 w 9547705"/>
              <a:gd name="connsiteY1-208" fmla="*/ 0 h 4638481"/>
              <a:gd name="connsiteX2-209" fmla="*/ 9517225 w 9547705"/>
              <a:gd name="connsiteY2-210" fmla="*/ 492179 h 4638481"/>
              <a:gd name="connsiteX3-211" fmla="*/ 9547705 w 9547705"/>
              <a:gd name="connsiteY3-212" fmla="*/ 3478120 h 4638481"/>
              <a:gd name="connsiteX4-213" fmla="*/ 9323528 w 9547705"/>
              <a:gd name="connsiteY4-214" fmla="*/ 3999732 h 4638481"/>
              <a:gd name="connsiteX5-215" fmla="*/ 9257247 w 9547705"/>
              <a:gd name="connsiteY5-216" fmla="*/ 3818831 h 4638481"/>
              <a:gd name="connsiteX6-217" fmla="*/ 8857627 w 9547705"/>
              <a:gd name="connsiteY6-218" fmla="*/ 4294672 h 4638481"/>
              <a:gd name="connsiteX7-219" fmla="*/ 8212559 w 9547705"/>
              <a:gd name="connsiteY7-220" fmla="*/ 4152775 h 4638481"/>
              <a:gd name="connsiteX8-221" fmla="*/ 8411811 w 9547705"/>
              <a:gd name="connsiteY8-222" fmla="*/ 4638481 h 4638481"/>
              <a:gd name="connsiteX9-223" fmla="*/ 1128444 w 9547705"/>
              <a:gd name="connsiteY9-224" fmla="*/ 4638481 h 4638481"/>
              <a:gd name="connsiteX10-225" fmla="*/ 1332334 w 9547705"/>
              <a:gd name="connsiteY10-226" fmla="*/ 4136900 h 4638481"/>
              <a:gd name="connsiteX11-227" fmla="*/ 703644 w 9547705"/>
              <a:gd name="connsiteY11-228" fmla="*/ 4278797 h 4638481"/>
              <a:gd name="connsiteX12-229" fmla="*/ 314171 w 9547705"/>
              <a:gd name="connsiteY12-230" fmla="*/ 3802956 h 4638481"/>
              <a:gd name="connsiteX13-231" fmla="*/ 249572 w 9547705"/>
              <a:gd name="connsiteY13-232" fmla="*/ 3983857 h 4638481"/>
              <a:gd name="connsiteX14-233" fmla="*/ 0 w 9547705"/>
              <a:gd name="connsiteY14-234" fmla="*/ 3792938 h 4638481"/>
              <a:gd name="connsiteX15-235" fmla="*/ 0 w 9547705"/>
              <a:gd name="connsiteY15-236" fmla="*/ 570289 h 4638481"/>
              <a:gd name="connsiteX16-237" fmla="*/ 650308 w 9547705"/>
              <a:gd name="connsiteY16-238" fmla="*/ 0 h 4638481"/>
              <a:gd name="connsiteX0-239" fmla="*/ 650308 w 9547705"/>
              <a:gd name="connsiteY0-240" fmla="*/ 0 h 4638481"/>
              <a:gd name="connsiteX1-241" fmla="*/ 8849738 w 9547705"/>
              <a:gd name="connsiteY1-242" fmla="*/ 0 h 4638481"/>
              <a:gd name="connsiteX2-243" fmla="*/ 9517225 w 9547705"/>
              <a:gd name="connsiteY2-244" fmla="*/ 492179 h 4638481"/>
              <a:gd name="connsiteX3-245" fmla="*/ 9547705 w 9547705"/>
              <a:gd name="connsiteY3-246" fmla="*/ 3478120 h 4638481"/>
              <a:gd name="connsiteX4-247" fmla="*/ 9323528 w 9547705"/>
              <a:gd name="connsiteY4-248" fmla="*/ 3999732 h 4638481"/>
              <a:gd name="connsiteX5-249" fmla="*/ 9257247 w 9547705"/>
              <a:gd name="connsiteY5-250" fmla="*/ 3818831 h 4638481"/>
              <a:gd name="connsiteX6-251" fmla="*/ 8857627 w 9547705"/>
              <a:gd name="connsiteY6-252" fmla="*/ 4294672 h 4638481"/>
              <a:gd name="connsiteX7-253" fmla="*/ 8212559 w 9547705"/>
              <a:gd name="connsiteY7-254" fmla="*/ 4152775 h 4638481"/>
              <a:gd name="connsiteX8-255" fmla="*/ 8411811 w 9547705"/>
              <a:gd name="connsiteY8-256" fmla="*/ 4638481 h 4638481"/>
              <a:gd name="connsiteX9-257" fmla="*/ 1128444 w 9547705"/>
              <a:gd name="connsiteY9-258" fmla="*/ 4638481 h 4638481"/>
              <a:gd name="connsiteX10-259" fmla="*/ 1332334 w 9547705"/>
              <a:gd name="connsiteY10-260" fmla="*/ 4136900 h 4638481"/>
              <a:gd name="connsiteX11-261" fmla="*/ 703644 w 9547705"/>
              <a:gd name="connsiteY11-262" fmla="*/ 4278797 h 4638481"/>
              <a:gd name="connsiteX12-263" fmla="*/ 314171 w 9547705"/>
              <a:gd name="connsiteY12-264" fmla="*/ 3802956 h 4638481"/>
              <a:gd name="connsiteX13-265" fmla="*/ 249572 w 9547705"/>
              <a:gd name="connsiteY13-266" fmla="*/ 3983857 h 4638481"/>
              <a:gd name="connsiteX14-267" fmla="*/ 0 w 9547705"/>
              <a:gd name="connsiteY14-268" fmla="*/ 3792938 h 4638481"/>
              <a:gd name="connsiteX15-269" fmla="*/ 0 w 9547705"/>
              <a:gd name="connsiteY15-270" fmla="*/ 570289 h 4638481"/>
              <a:gd name="connsiteX16-271" fmla="*/ 650308 w 9547705"/>
              <a:gd name="connsiteY16-272" fmla="*/ 0 h 4638481"/>
              <a:gd name="connsiteX0-273" fmla="*/ 650308 w 9547705"/>
              <a:gd name="connsiteY0-274" fmla="*/ 0 h 4638481"/>
              <a:gd name="connsiteX1-275" fmla="*/ 8849738 w 9547705"/>
              <a:gd name="connsiteY1-276" fmla="*/ 0 h 4638481"/>
              <a:gd name="connsiteX2-277" fmla="*/ 9517225 w 9547705"/>
              <a:gd name="connsiteY2-278" fmla="*/ 492179 h 4638481"/>
              <a:gd name="connsiteX3-279" fmla="*/ 9547705 w 9547705"/>
              <a:gd name="connsiteY3-280" fmla="*/ 3478120 h 4638481"/>
              <a:gd name="connsiteX4-281" fmla="*/ 9323528 w 9547705"/>
              <a:gd name="connsiteY4-282" fmla="*/ 3999732 h 4638481"/>
              <a:gd name="connsiteX5-283" fmla="*/ 9242007 w 9547705"/>
              <a:gd name="connsiteY5-284" fmla="*/ 3462199 h 4638481"/>
              <a:gd name="connsiteX6-285" fmla="*/ 8857627 w 9547705"/>
              <a:gd name="connsiteY6-286" fmla="*/ 4294672 h 4638481"/>
              <a:gd name="connsiteX7-287" fmla="*/ 8212559 w 9547705"/>
              <a:gd name="connsiteY7-288" fmla="*/ 4152775 h 4638481"/>
              <a:gd name="connsiteX8-289" fmla="*/ 8411811 w 9547705"/>
              <a:gd name="connsiteY8-290" fmla="*/ 4638481 h 4638481"/>
              <a:gd name="connsiteX9-291" fmla="*/ 1128444 w 9547705"/>
              <a:gd name="connsiteY9-292" fmla="*/ 4638481 h 4638481"/>
              <a:gd name="connsiteX10-293" fmla="*/ 1332334 w 9547705"/>
              <a:gd name="connsiteY10-294" fmla="*/ 4136900 h 4638481"/>
              <a:gd name="connsiteX11-295" fmla="*/ 703644 w 9547705"/>
              <a:gd name="connsiteY11-296" fmla="*/ 4278797 h 4638481"/>
              <a:gd name="connsiteX12-297" fmla="*/ 314171 w 9547705"/>
              <a:gd name="connsiteY12-298" fmla="*/ 3802956 h 4638481"/>
              <a:gd name="connsiteX13-299" fmla="*/ 249572 w 9547705"/>
              <a:gd name="connsiteY13-300" fmla="*/ 3983857 h 4638481"/>
              <a:gd name="connsiteX14-301" fmla="*/ 0 w 9547705"/>
              <a:gd name="connsiteY14-302" fmla="*/ 3792938 h 4638481"/>
              <a:gd name="connsiteX15-303" fmla="*/ 0 w 9547705"/>
              <a:gd name="connsiteY15-304" fmla="*/ 570289 h 4638481"/>
              <a:gd name="connsiteX16-305" fmla="*/ 650308 w 9547705"/>
              <a:gd name="connsiteY16-306" fmla="*/ 0 h 4638481"/>
              <a:gd name="connsiteX0-307" fmla="*/ 650308 w 9547705"/>
              <a:gd name="connsiteY0-308" fmla="*/ 0 h 4638481"/>
              <a:gd name="connsiteX1-309" fmla="*/ 8849738 w 9547705"/>
              <a:gd name="connsiteY1-310" fmla="*/ 0 h 4638481"/>
              <a:gd name="connsiteX2-311" fmla="*/ 9517225 w 9547705"/>
              <a:gd name="connsiteY2-312" fmla="*/ 492179 h 4638481"/>
              <a:gd name="connsiteX3-313" fmla="*/ 9547705 w 9547705"/>
              <a:gd name="connsiteY3-314" fmla="*/ 3478120 h 4638481"/>
              <a:gd name="connsiteX4-315" fmla="*/ 9323528 w 9547705"/>
              <a:gd name="connsiteY4-316" fmla="*/ 3743403 h 4638481"/>
              <a:gd name="connsiteX5-317" fmla="*/ 9242007 w 9547705"/>
              <a:gd name="connsiteY5-318" fmla="*/ 3462199 h 4638481"/>
              <a:gd name="connsiteX6-319" fmla="*/ 8857627 w 9547705"/>
              <a:gd name="connsiteY6-320" fmla="*/ 4294672 h 4638481"/>
              <a:gd name="connsiteX7-321" fmla="*/ 8212559 w 9547705"/>
              <a:gd name="connsiteY7-322" fmla="*/ 4152775 h 4638481"/>
              <a:gd name="connsiteX8-323" fmla="*/ 8411811 w 9547705"/>
              <a:gd name="connsiteY8-324" fmla="*/ 4638481 h 4638481"/>
              <a:gd name="connsiteX9-325" fmla="*/ 1128444 w 9547705"/>
              <a:gd name="connsiteY9-326" fmla="*/ 4638481 h 4638481"/>
              <a:gd name="connsiteX10-327" fmla="*/ 1332334 w 9547705"/>
              <a:gd name="connsiteY10-328" fmla="*/ 4136900 h 4638481"/>
              <a:gd name="connsiteX11-329" fmla="*/ 703644 w 9547705"/>
              <a:gd name="connsiteY11-330" fmla="*/ 4278797 h 4638481"/>
              <a:gd name="connsiteX12-331" fmla="*/ 314171 w 9547705"/>
              <a:gd name="connsiteY12-332" fmla="*/ 3802956 h 4638481"/>
              <a:gd name="connsiteX13-333" fmla="*/ 249572 w 9547705"/>
              <a:gd name="connsiteY13-334" fmla="*/ 3983857 h 4638481"/>
              <a:gd name="connsiteX14-335" fmla="*/ 0 w 9547705"/>
              <a:gd name="connsiteY14-336" fmla="*/ 3792938 h 4638481"/>
              <a:gd name="connsiteX15-337" fmla="*/ 0 w 9547705"/>
              <a:gd name="connsiteY15-338" fmla="*/ 570289 h 4638481"/>
              <a:gd name="connsiteX16-339" fmla="*/ 650308 w 9547705"/>
              <a:gd name="connsiteY16-340" fmla="*/ 0 h 4638481"/>
              <a:gd name="connsiteX0-341" fmla="*/ 650308 w 9547705"/>
              <a:gd name="connsiteY0-342" fmla="*/ 0 h 4638481"/>
              <a:gd name="connsiteX1-343" fmla="*/ 8849738 w 9547705"/>
              <a:gd name="connsiteY1-344" fmla="*/ 0 h 4638481"/>
              <a:gd name="connsiteX2-345" fmla="*/ 9517225 w 9547705"/>
              <a:gd name="connsiteY2-346" fmla="*/ 492179 h 4638481"/>
              <a:gd name="connsiteX3-347" fmla="*/ 9547705 w 9547705"/>
              <a:gd name="connsiteY3-348" fmla="*/ 3478120 h 4638481"/>
              <a:gd name="connsiteX4-349" fmla="*/ 9323528 w 9547705"/>
              <a:gd name="connsiteY4-350" fmla="*/ 3743403 h 4638481"/>
              <a:gd name="connsiteX5-351" fmla="*/ 9272487 w 9547705"/>
              <a:gd name="connsiteY5-352" fmla="*/ 3451054 h 4638481"/>
              <a:gd name="connsiteX6-353" fmla="*/ 8857627 w 9547705"/>
              <a:gd name="connsiteY6-354" fmla="*/ 4294672 h 4638481"/>
              <a:gd name="connsiteX7-355" fmla="*/ 8212559 w 9547705"/>
              <a:gd name="connsiteY7-356" fmla="*/ 4152775 h 4638481"/>
              <a:gd name="connsiteX8-357" fmla="*/ 8411811 w 9547705"/>
              <a:gd name="connsiteY8-358" fmla="*/ 4638481 h 4638481"/>
              <a:gd name="connsiteX9-359" fmla="*/ 1128444 w 9547705"/>
              <a:gd name="connsiteY9-360" fmla="*/ 4638481 h 4638481"/>
              <a:gd name="connsiteX10-361" fmla="*/ 1332334 w 9547705"/>
              <a:gd name="connsiteY10-362" fmla="*/ 4136900 h 4638481"/>
              <a:gd name="connsiteX11-363" fmla="*/ 703644 w 9547705"/>
              <a:gd name="connsiteY11-364" fmla="*/ 4278797 h 4638481"/>
              <a:gd name="connsiteX12-365" fmla="*/ 314171 w 9547705"/>
              <a:gd name="connsiteY12-366" fmla="*/ 3802956 h 4638481"/>
              <a:gd name="connsiteX13-367" fmla="*/ 249572 w 9547705"/>
              <a:gd name="connsiteY13-368" fmla="*/ 3983857 h 4638481"/>
              <a:gd name="connsiteX14-369" fmla="*/ 0 w 9547705"/>
              <a:gd name="connsiteY14-370" fmla="*/ 3792938 h 4638481"/>
              <a:gd name="connsiteX15-371" fmla="*/ 0 w 9547705"/>
              <a:gd name="connsiteY15-372" fmla="*/ 570289 h 4638481"/>
              <a:gd name="connsiteX16-373" fmla="*/ 650308 w 9547705"/>
              <a:gd name="connsiteY16-374" fmla="*/ 0 h 4638481"/>
              <a:gd name="connsiteX0-375" fmla="*/ 650308 w 9547705"/>
              <a:gd name="connsiteY0-376" fmla="*/ 0 h 4638481"/>
              <a:gd name="connsiteX1-377" fmla="*/ 8849738 w 9547705"/>
              <a:gd name="connsiteY1-378" fmla="*/ 0 h 4638481"/>
              <a:gd name="connsiteX2-379" fmla="*/ 9517225 w 9547705"/>
              <a:gd name="connsiteY2-380" fmla="*/ 492179 h 4638481"/>
              <a:gd name="connsiteX3-381" fmla="*/ 9547705 w 9547705"/>
              <a:gd name="connsiteY3-382" fmla="*/ 3478120 h 4638481"/>
              <a:gd name="connsiteX4-383" fmla="*/ 9338768 w 9547705"/>
              <a:gd name="connsiteY4-384" fmla="*/ 3721114 h 4638481"/>
              <a:gd name="connsiteX5-385" fmla="*/ 9272487 w 9547705"/>
              <a:gd name="connsiteY5-386" fmla="*/ 3451054 h 4638481"/>
              <a:gd name="connsiteX6-387" fmla="*/ 8857627 w 9547705"/>
              <a:gd name="connsiteY6-388" fmla="*/ 4294672 h 4638481"/>
              <a:gd name="connsiteX7-389" fmla="*/ 8212559 w 9547705"/>
              <a:gd name="connsiteY7-390" fmla="*/ 4152775 h 4638481"/>
              <a:gd name="connsiteX8-391" fmla="*/ 8411811 w 9547705"/>
              <a:gd name="connsiteY8-392" fmla="*/ 4638481 h 4638481"/>
              <a:gd name="connsiteX9-393" fmla="*/ 1128444 w 9547705"/>
              <a:gd name="connsiteY9-394" fmla="*/ 4638481 h 4638481"/>
              <a:gd name="connsiteX10-395" fmla="*/ 1332334 w 9547705"/>
              <a:gd name="connsiteY10-396" fmla="*/ 4136900 h 4638481"/>
              <a:gd name="connsiteX11-397" fmla="*/ 703644 w 9547705"/>
              <a:gd name="connsiteY11-398" fmla="*/ 4278797 h 4638481"/>
              <a:gd name="connsiteX12-399" fmla="*/ 314171 w 9547705"/>
              <a:gd name="connsiteY12-400" fmla="*/ 3802956 h 4638481"/>
              <a:gd name="connsiteX13-401" fmla="*/ 249572 w 9547705"/>
              <a:gd name="connsiteY13-402" fmla="*/ 3983857 h 4638481"/>
              <a:gd name="connsiteX14-403" fmla="*/ 0 w 9547705"/>
              <a:gd name="connsiteY14-404" fmla="*/ 3792938 h 4638481"/>
              <a:gd name="connsiteX15-405" fmla="*/ 0 w 9547705"/>
              <a:gd name="connsiteY15-406" fmla="*/ 570289 h 4638481"/>
              <a:gd name="connsiteX16-407" fmla="*/ 650308 w 9547705"/>
              <a:gd name="connsiteY16-408" fmla="*/ 0 h 4638481"/>
              <a:gd name="connsiteX0-409" fmla="*/ 650308 w 9547705"/>
              <a:gd name="connsiteY0-410" fmla="*/ 0 h 4638481"/>
              <a:gd name="connsiteX1-411" fmla="*/ 8849738 w 9547705"/>
              <a:gd name="connsiteY1-412" fmla="*/ 0 h 4638481"/>
              <a:gd name="connsiteX2-413" fmla="*/ 9517225 w 9547705"/>
              <a:gd name="connsiteY2-414" fmla="*/ 492179 h 4638481"/>
              <a:gd name="connsiteX3-415" fmla="*/ 9547705 w 9547705"/>
              <a:gd name="connsiteY3-416" fmla="*/ 3478120 h 4638481"/>
              <a:gd name="connsiteX4-417" fmla="*/ 9338768 w 9547705"/>
              <a:gd name="connsiteY4-418" fmla="*/ 3721114 h 4638481"/>
              <a:gd name="connsiteX5-419" fmla="*/ 9272487 w 9547705"/>
              <a:gd name="connsiteY5-420" fmla="*/ 3451054 h 4638481"/>
              <a:gd name="connsiteX6-421" fmla="*/ 8857627 w 9547705"/>
              <a:gd name="connsiteY6-422" fmla="*/ 4149790 h 4638481"/>
              <a:gd name="connsiteX7-423" fmla="*/ 8212559 w 9547705"/>
              <a:gd name="connsiteY7-424" fmla="*/ 4152775 h 4638481"/>
              <a:gd name="connsiteX8-425" fmla="*/ 8411811 w 9547705"/>
              <a:gd name="connsiteY8-426" fmla="*/ 4638481 h 4638481"/>
              <a:gd name="connsiteX9-427" fmla="*/ 1128444 w 9547705"/>
              <a:gd name="connsiteY9-428" fmla="*/ 4638481 h 4638481"/>
              <a:gd name="connsiteX10-429" fmla="*/ 1332334 w 9547705"/>
              <a:gd name="connsiteY10-430" fmla="*/ 4136900 h 4638481"/>
              <a:gd name="connsiteX11-431" fmla="*/ 703644 w 9547705"/>
              <a:gd name="connsiteY11-432" fmla="*/ 4278797 h 4638481"/>
              <a:gd name="connsiteX12-433" fmla="*/ 314171 w 9547705"/>
              <a:gd name="connsiteY12-434" fmla="*/ 3802956 h 4638481"/>
              <a:gd name="connsiteX13-435" fmla="*/ 249572 w 9547705"/>
              <a:gd name="connsiteY13-436" fmla="*/ 3983857 h 4638481"/>
              <a:gd name="connsiteX14-437" fmla="*/ 0 w 9547705"/>
              <a:gd name="connsiteY14-438" fmla="*/ 3792938 h 4638481"/>
              <a:gd name="connsiteX15-439" fmla="*/ 0 w 9547705"/>
              <a:gd name="connsiteY15-440" fmla="*/ 570289 h 4638481"/>
              <a:gd name="connsiteX16-441" fmla="*/ 650308 w 9547705"/>
              <a:gd name="connsiteY16-442" fmla="*/ 0 h 4638481"/>
              <a:gd name="connsiteX0-443" fmla="*/ 650308 w 9547705"/>
              <a:gd name="connsiteY0-444" fmla="*/ 0 h 4638481"/>
              <a:gd name="connsiteX1-445" fmla="*/ 8849738 w 9547705"/>
              <a:gd name="connsiteY1-446" fmla="*/ 0 h 4638481"/>
              <a:gd name="connsiteX2-447" fmla="*/ 9517225 w 9547705"/>
              <a:gd name="connsiteY2-448" fmla="*/ 492179 h 4638481"/>
              <a:gd name="connsiteX3-449" fmla="*/ 9547705 w 9547705"/>
              <a:gd name="connsiteY3-450" fmla="*/ 3478120 h 4638481"/>
              <a:gd name="connsiteX4-451" fmla="*/ 9338768 w 9547705"/>
              <a:gd name="connsiteY4-452" fmla="*/ 3721114 h 4638481"/>
              <a:gd name="connsiteX5-453" fmla="*/ 9272487 w 9547705"/>
              <a:gd name="connsiteY5-454" fmla="*/ 3451054 h 4638481"/>
              <a:gd name="connsiteX6-455" fmla="*/ 8880487 w 9547705"/>
              <a:gd name="connsiteY6-456" fmla="*/ 4138645 h 4638481"/>
              <a:gd name="connsiteX7-457" fmla="*/ 8212559 w 9547705"/>
              <a:gd name="connsiteY7-458" fmla="*/ 4152775 h 4638481"/>
              <a:gd name="connsiteX8-459" fmla="*/ 8411811 w 9547705"/>
              <a:gd name="connsiteY8-460" fmla="*/ 4638481 h 4638481"/>
              <a:gd name="connsiteX9-461" fmla="*/ 1128444 w 9547705"/>
              <a:gd name="connsiteY9-462" fmla="*/ 4638481 h 4638481"/>
              <a:gd name="connsiteX10-463" fmla="*/ 1332334 w 9547705"/>
              <a:gd name="connsiteY10-464" fmla="*/ 4136900 h 4638481"/>
              <a:gd name="connsiteX11-465" fmla="*/ 703644 w 9547705"/>
              <a:gd name="connsiteY11-466" fmla="*/ 4278797 h 4638481"/>
              <a:gd name="connsiteX12-467" fmla="*/ 314171 w 9547705"/>
              <a:gd name="connsiteY12-468" fmla="*/ 3802956 h 4638481"/>
              <a:gd name="connsiteX13-469" fmla="*/ 249572 w 9547705"/>
              <a:gd name="connsiteY13-470" fmla="*/ 3983857 h 4638481"/>
              <a:gd name="connsiteX14-471" fmla="*/ 0 w 9547705"/>
              <a:gd name="connsiteY14-472" fmla="*/ 3792938 h 4638481"/>
              <a:gd name="connsiteX15-473" fmla="*/ 0 w 9547705"/>
              <a:gd name="connsiteY15-474" fmla="*/ 570289 h 4638481"/>
              <a:gd name="connsiteX16-475" fmla="*/ 650308 w 9547705"/>
              <a:gd name="connsiteY16-476" fmla="*/ 0 h 4638481"/>
              <a:gd name="connsiteX0-477" fmla="*/ 650308 w 9547705"/>
              <a:gd name="connsiteY0-478" fmla="*/ 0 h 4638481"/>
              <a:gd name="connsiteX1-479" fmla="*/ 8849738 w 9547705"/>
              <a:gd name="connsiteY1-480" fmla="*/ 0 h 4638481"/>
              <a:gd name="connsiteX2-481" fmla="*/ 9517225 w 9547705"/>
              <a:gd name="connsiteY2-482" fmla="*/ 492179 h 4638481"/>
              <a:gd name="connsiteX3-483" fmla="*/ 9547705 w 9547705"/>
              <a:gd name="connsiteY3-484" fmla="*/ 3478120 h 4638481"/>
              <a:gd name="connsiteX4-485" fmla="*/ 9338768 w 9547705"/>
              <a:gd name="connsiteY4-486" fmla="*/ 3721114 h 4638481"/>
              <a:gd name="connsiteX5-487" fmla="*/ 9272487 w 9547705"/>
              <a:gd name="connsiteY5-488" fmla="*/ 3451054 h 4638481"/>
              <a:gd name="connsiteX6-489" fmla="*/ 8880487 w 9547705"/>
              <a:gd name="connsiteY6-490" fmla="*/ 4138645 h 4638481"/>
              <a:gd name="connsiteX7-491" fmla="*/ 8258279 w 9547705"/>
              <a:gd name="connsiteY7-492" fmla="*/ 3963314 h 4638481"/>
              <a:gd name="connsiteX8-493" fmla="*/ 8411811 w 9547705"/>
              <a:gd name="connsiteY8-494" fmla="*/ 4638481 h 4638481"/>
              <a:gd name="connsiteX9-495" fmla="*/ 1128444 w 9547705"/>
              <a:gd name="connsiteY9-496" fmla="*/ 4638481 h 4638481"/>
              <a:gd name="connsiteX10-497" fmla="*/ 1332334 w 9547705"/>
              <a:gd name="connsiteY10-498" fmla="*/ 4136900 h 4638481"/>
              <a:gd name="connsiteX11-499" fmla="*/ 703644 w 9547705"/>
              <a:gd name="connsiteY11-500" fmla="*/ 4278797 h 4638481"/>
              <a:gd name="connsiteX12-501" fmla="*/ 314171 w 9547705"/>
              <a:gd name="connsiteY12-502" fmla="*/ 3802956 h 4638481"/>
              <a:gd name="connsiteX13-503" fmla="*/ 249572 w 9547705"/>
              <a:gd name="connsiteY13-504" fmla="*/ 3983857 h 4638481"/>
              <a:gd name="connsiteX14-505" fmla="*/ 0 w 9547705"/>
              <a:gd name="connsiteY14-506" fmla="*/ 3792938 h 4638481"/>
              <a:gd name="connsiteX15-507" fmla="*/ 0 w 9547705"/>
              <a:gd name="connsiteY15-508" fmla="*/ 570289 h 4638481"/>
              <a:gd name="connsiteX16-509" fmla="*/ 650308 w 9547705"/>
              <a:gd name="connsiteY16-510" fmla="*/ 0 h 4638481"/>
              <a:gd name="connsiteX0-511" fmla="*/ 650308 w 9547705"/>
              <a:gd name="connsiteY0-512" fmla="*/ 0 h 4638481"/>
              <a:gd name="connsiteX1-513" fmla="*/ 8849738 w 9547705"/>
              <a:gd name="connsiteY1-514" fmla="*/ 0 h 4638481"/>
              <a:gd name="connsiteX2-515" fmla="*/ 9517225 w 9547705"/>
              <a:gd name="connsiteY2-516" fmla="*/ 492179 h 4638481"/>
              <a:gd name="connsiteX3-517" fmla="*/ 9547705 w 9547705"/>
              <a:gd name="connsiteY3-518" fmla="*/ 3478120 h 4638481"/>
              <a:gd name="connsiteX4-519" fmla="*/ 9338768 w 9547705"/>
              <a:gd name="connsiteY4-520" fmla="*/ 3721114 h 4638481"/>
              <a:gd name="connsiteX5-521" fmla="*/ 9272487 w 9547705"/>
              <a:gd name="connsiteY5-522" fmla="*/ 3451054 h 4638481"/>
              <a:gd name="connsiteX6-523" fmla="*/ 8880487 w 9547705"/>
              <a:gd name="connsiteY6-524" fmla="*/ 4138645 h 4638481"/>
              <a:gd name="connsiteX7-525" fmla="*/ 8258279 w 9547705"/>
              <a:gd name="connsiteY7-526" fmla="*/ 3963314 h 4638481"/>
              <a:gd name="connsiteX8-527" fmla="*/ 8411811 w 9547705"/>
              <a:gd name="connsiteY8-528" fmla="*/ 4638481 h 4638481"/>
              <a:gd name="connsiteX9-529" fmla="*/ 1128444 w 9547705"/>
              <a:gd name="connsiteY9-530" fmla="*/ 4638481 h 4638481"/>
              <a:gd name="connsiteX10-531" fmla="*/ 1332334 w 9547705"/>
              <a:gd name="connsiteY10-532" fmla="*/ 4136900 h 4638481"/>
              <a:gd name="connsiteX11-533" fmla="*/ 703644 w 9547705"/>
              <a:gd name="connsiteY11-534" fmla="*/ 4278797 h 4638481"/>
              <a:gd name="connsiteX12-535" fmla="*/ 314171 w 9547705"/>
              <a:gd name="connsiteY12-536" fmla="*/ 3802956 h 4638481"/>
              <a:gd name="connsiteX13-537" fmla="*/ 249572 w 9547705"/>
              <a:gd name="connsiteY13-538" fmla="*/ 3983857 h 4638481"/>
              <a:gd name="connsiteX14-539" fmla="*/ 0 w 9547705"/>
              <a:gd name="connsiteY14-540" fmla="*/ 3792938 h 4638481"/>
              <a:gd name="connsiteX15-541" fmla="*/ 0 w 9547705"/>
              <a:gd name="connsiteY15-542" fmla="*/ 570289 h 4638481"/>
              <a:gd name="connsiteX16-543" fmla="*/ 650308 w 9547705"/>
              <a:gd name="connsiteY16-544" fmla="*/ 0 h 4638481"/>
              <a:gd name="connsiteX0-545" fmla="*/ 650308 w 9547705"/>
              <a:gd name="connsiteY0-546" fmla="*/ 0 h 4638481"/>
              <a:gd name="connsiteX1-547" fmla="*/ 8849738 w 9547705"/>
              <a:gd name="connsiteY1-548" fmla="*/ 0 h 4638481"/>
              <a:gd name="connsiteX2-549" fmla="*/ 9517225 w 9547705"/>
              <a:gd name="connsiteY2-550" fmla="*/ 492179 h 4638481"/>
              <a:gd name="connsiteX3-551" fmla="*/ 9547705 w 9547705"/>
              <a:gd name="connsiteY3-552" fmla="*/ 3478120 h 4638481"/>
              <a:gd name="connsiteX4-553" fmla="*/ 9338768 w 9547705"/>
              <a:gd name="connsiteY4-554" fmla="*/ 3721114 h 4638481"/>
              <a:gd name="connsiteX5-555" fmla="*/ 9272487 w 9547705"/>
              <a:gd name="connsiteY5-556" fmla="*/ 3451054 h 4638481"/>
              <a:gd name="connsiteX6-557" fmla="*/ 8880487 w 9547705"/>
              <a:gd name="connsiteY6-558" fmla="*/ 4138645 h 4638481"/>
              <a:gd name="connsiteX7-559" fmla="*/ 8235419 w 9547705"/>
              <a:gd name="connsiteY7-560" fmla="*/ 3974459 h 4638481"/>
              <a:gd name="connsiteX8-561" fmla="*/ 8411811 w 9547705"/>
              <a:gd name="connsiteY8-562" fmla="*/ 4638481 h 4638481"/>
              <a:gd name="connsiteX9-563" fmla="*/ 1128444 w 9547705"/>
              <a:gd name="connsiteY9-564" fmla="*/ 4638481 h 4638481"/>
              <a:gd name="connsiteX10-565" fmla="*/ 1332334 w 9547705"/>
              <a:gd name="connsiteY10-566" fmla="*/ 4136900 h 4638481"/>
              <a:gd name="connsiteX11-567" fmla="*/ 703644 w 9547705"/>
              <a:gd name="connsiteY11-568" fmla="*/ 4278797 h 4638481"/>
              <a:gd name="connsiteX12-569" fmla="*/ 314171 w 9547705"/>
              <a:gd name="connsiteY12-570" fmla="*/ 3802956 h 4638481"/>
              <a:gd name="connsiteX13-571" fmla="*/ 249572 w 9547705"/>
              <a:gd name="connsiteY13-572" fmla="*/ 3983857 h 4638481"/>
              <a:gd name="connsiteX14-573" fmla="*/ 0 w 9547705"/>
              <a:gd name="connsiteY14-574" fmla="*/ 3792938 h 4638481"/>
              <a:gd name="connsiteX15-575" fmla="*/ 0 w 9547705"/>
              <a:gd name="connsiteY15-576" fmla="*/ 570289 h 4638481"/>
              <a:gd name="connsiteX16-577" fmla="*/ 650308 w 9547705"/>
              <a:gd name="connsiteY16-578" fmla="*/ 0 h 4638481"/>
              <a:gd name="connsiteX0-579" fmla="*/ 650308 w 9547705"/>
              <a:gd name="connsiteY0-580" fmla="*/ 0 h 4638481"/>
              <a:gd name="connsiteX1-581" fmla="*/ 8849738 w 9547705"/>
              <a:gd name="connsiteY1-582" fmla="*/ 0 h 4638481"/>
              <a:gd name="connsiteX2-583" fmla="*/ 9517225 w 9547705"/>
              <a:gd name="connsiteY2-584" fmla="*/ 492179 h 4638481"/>
              <a:gd name="connsiteX3-585" fmla="*/ 9547705 w 9547705"/>
              <a:gd name="connsiteY3-586" fmla="*/ 3478120 h 4638481"/>
              <a:gd name="connsiteX4-587" fmla="*/ 9338768 w 9547705"/>
              <a:gd name="connsiteY4-588" fmla="*/ 3721114 h 4638481"/>
              <a:gd name="connsiteX5-589" fmla="*/ 9272487 w 9547705"/>
              <a:gd name="connsiteY5-590" fmla="*/ 3451054 h 4638481"/>
              <a:gd name="connsiteX6-591" fmla="*/ 8857627 w 9547705"/>
              <a:gd name="connsiteY6-592" fmla="*/ 4127500 h 4638481"/>
              <a:gd name="connsiteX7-593" fmla="*/ 8235419 w 9547705"/>
              <a:gd name="connsiteY7-594" fmla="*/ 3974459 h 4638481"/>
              <a:gd name="connsiteX8-595" fmla="*/ 8411811 w 9547705"/>
              <a:gd name="connsiteY8-596" fmla="*/ 4638481 h 4638481"/>
              <a:gd name="connsiteX9-597" fmla="*/ 1128444 w 9547705"/>
              <a:gd name="connsiteY9-598" fmla="*/ 4638481 h 4638481"/>
              <a:gd name="connsiteX10-599" fmla="*/ 1332334 w 9547705"/>
              <a:gd name="connsiteY10-600" fmla="*/ 4136900 h 4638481"/>
              <a:gd name="connsiteX11-601" fmla="*/ 703644 w 9547705"/>
              <a:gd name="connsiteY11-602" fmla="*/ 4278797 h 4638481"/>
              <a:gd name="connsiteX12-603" fmla="*/ 314171 w 9547705"/>
              <a:gd name="connsiteY12-604" fmla="*/ 3802956 h 4638481"/>
              <a:gd name="connsiteX13-605" fmla="*/ 249572 w 9547705"/>
              <a:gd name="connsiteY13-606" fmla="*/ 3983857 h 4638481"/>
              <a:gd name="connsiteX14-607" fmla="*/ 0 w 9547705"/>
              <a:gd name="connsiteY14-608" fmla="*/ 3792938 h 4638481"/>
              <a:gd name="connsiteX15-609" fmla="*/ 0 w 9547705"/>
              <a:gd name="connsiteY15-610" fmla="*/ 570289 h 4638481"/>
              <a:gd name="connsiteX16-611" fmla="*/ 650308 w 9547705"/>
              <a:gd name="connsiteY16-612" fmla="*/ 0 h 4638481"/>
              <a:gd name="connsiteX0-613" fmla="*/ 650308 w 9547705"/>
              <a:gd name="connsiteY0-614" fmla="*/ 0 h 4638481"/>
              <a:gd name="connsiteX1-615" fmla="*/ 8849738 w 9547705"/>
              <a:gd name="connsiteY1-616" fmla="*/ 0 h 4638481"/>
              <a:gd name="connsiteX2-617" fmla="*/ 9517225 w 9547705"/>
              <a:gd name="connsiteY2-618" fmla="*/ 492179 h 4638481"/>
              <a:gd name="connsiteX3-619" fmla="*/ 9547705 w 9547705"/>
              <a:gd name="connsiteY3-620" fmla="*/ 3478120 h 4638481"/>
              <a:gd name="connsiteX4-621" fmla="*/ 9338768 w 9547705"/>
              <a:gd name="connsiteY4-622" fmla="*/ 3721114 h 4638481"/>
              <a:gd name="connsiteX5-623" fmla="*/ 9272487 w 9547705"/>
              <a:gd name="connsiteY5-624" fmla="*/ 3451054 h 4638481"/>
              <a:gd name="connsiteX6-625" fmla="*/ 8857627 w 9547705"/>
              <a:gd name="connsiteY6-626" fmla="*/ 4127500 h 4638481"/>
              <a:gd name="connsiteX7-627" fmla="*/ 8235419 w 9547705"/>
              <a:gd name="connsiteY7-628" fmla="*/ 3974459 h 4638481"/>
              <a:gd name="connsiteX8-629" fmla="*/ 8411811 w 9547705"/>
              <a:gd name="connsiteY8-630" fmla="*/ 4638481 h 4638481"/>
              <a:gd name="connsiteX9-631" fmla="*/ 1128444 w 9547705"/>
              <a:gd name="connsiteY9-632" fmla="*/ 4638481 h 4638481"/>
              <a:gd name="connsiteX10-633" fmla="*/ 1332334 w 9547705"/>
              <a:gd name="connsiteY10-634" fmla="*/ 4136900 h 4638481"/>
              <a:gd name="connsiteX11-635" fmla="*/ 703644 w 9547705"/>
              <a:gd name="connsiteY11-636" fmla="*/ 4278797 h 4638481"/>
              <a:gd name="connsiteX12-637" fmla="*/ 314171 w 9547705"/>
              <a:gd name="connsiteY12-638" fmla="*/ 3802956 h 4638481"/>
              <a:gd name="connsiteX13-639" fmla="*/ 249572 w 9547705"/>
              <a:gd name="connsiteY13-640" fmla="*/ 3983857 h 4638481"/>
              <a:gd name="connsiteX14-641" fmla="*/ 0 w 9547705"/>
              <a:gd name="connsiteY14-642" fmla="*/ 3380583 h 4638481"/>
              <a:gd name="connsiteX15-643" fmla="*/ 0 w 9547705"/>
              <a:gd name="connsiteY15-644" fmla="*/ 570289 h 4638481"/>
              <a:gd name="connsiteX16-645" fmla="*/ 650308 w 9547705"/>
              <a:gd name="connsiteY16-646" fmla="*/ 0 h 4638481"/>
              <a:gd name="connsiteX0-647" fmla="*/ 650308 w 9547705"/>
              <a:gd name="connsiteY0-648" fmla="*/ 0 h 4638481"/>
              <a:gd name="connsiteX1-649" fmla="*/ 8849738 w 9547705"/>
              <a:gd name="connsiteY1-650" fmla="*/ 0 h 4638481"/>
              <a:gd name="connsiteX2-651" fmla="*/ 9517225 w 9547705"/>
              <a:gd name="connsiteY2-652" fmla="*/ 492179 h 4638481"/>
              <a:gd name="connsiteX3-653" fmla="*/ 9547705 w 9547705"/>
              <a:gd name="connsiteY3-654" fmla="*/ 3478120 h 4638481"/>
              <a:gd name="connsiteX4-655" fmla="*/ 9338768 w 9547705"/>
              <a:gd name="connsiteY4-656" fmla="*/ 3721114 h 4638481"/>
              <a:gd name="connsiteX5-657" fmla="*/ 9272487 w 9547705"/>
              <a:gd name="connsiteY5-658" fmla="*/ 3451054 h 4638481"/>
              <a:gd name="connsiteX6-659" fmla="*/ 8857627 w 9547705"/>
              <a:gd name="connsiteY6-660" fmla="*/ 4127500 h 4638481"/>
              <a:gd name="connsiteX7-661" fmla="*/ 8235419 w 9547705"/>
              <a:gd name="connsiteY7-662" fmla="*/ 3974459 h 4638481"/>
              <a:gd name="connsiteX8-663" fmla="*/ 8411811 w 9547705"/>
              <a:gd name="connsiteY8-664" fmla="*/ 4638481 h 4638481"/>
              <a:gd name="connsiteX9-665" fmla="*/ 1128444 w 9547705"/>
              <a:gd name="connsiteY9-666" fmla="*/ 4638481 h 4638481"/>
              <a:gd name="connsiteX10-667" fmla="*/ 1332334 w 9547705"/>
              <a:gd name="connsiteY10-668" fmla="*/ 4136900 h 4638481"/>
              <a:gd name="connsiteX11-669" fmla="*/ 703644 w 9547705"/>
              <a:gd name="connsiteY11-670" fmla="*/ 4278797 h 4638481"/>
              <a:gd name="connsiteX12-671" fmla="*/ 298931 w 9547705"/>
              <a:gd name="connsiteY12-672" fmla="*/ 3390600 h 4638481"/>
              <a:gd name="connsiteX13-673" fmla="*/ 249572 w 9547705"/>
              <a:gd name="connsiteY13-674" fmla="*/ 3983857 h 4638481"/>
              <a:gd name="connsiteX14-675" fmla="*/ 0 w 9547705"/>
              <a:gd name="connsiteY14-676" fmla="*/ 3380583 h 4638481"/>
              <a:gd name="connsiteX15-677" fmla="*/ 0 w 9547705"/>
              <a:gd name="connsiteY15-678" fmla="*/ 570289 h 4638481"/>
              <a:gd name="connsiteX16-679" fmla="*/ 650308 w 9547705"/>
              <a:gd name="connsiteY16-680" fmla="*/ 0 h 4638481"/>
              <a:gd name="connsiteX0-681" fmla="*/ 650308 w 9547705"/>
              <a:gd name="connsiteY0-682" fmla="*/ 0 h 4638481"/>
              <a:gd name="connsiteX1-683" fmla="*/ 8849738 w 9547705"/>
              <a:gd name="connsiteY1-684" fmla="*/ 0 h 4638481"/>
              <a:gd name="connsiteX2-685" fmla="*/ 9517225 w 9547705"/>
              <a:gd name="connsiteY2-686" fmla="*/ 492179 h 4638481"/>
              <a:gd name="connsiteX3-687" fmla="*/ 9547705 w 9547705"/>
              <a:gd name="connsiteY3-688" fmla="*/ 3478120 h 4638481"/>
              <a:gd name="connsiteX4-689" fmla="*/ 9338768 w 9547705"/>
              <a:gd name="connsiteY4-690" fmla="*/ 3721114 h 4638481"/>
              <a:gd name="connsiteX5-691" fmla="*/ 9272487 w 9547705"/>
              <a:gd name="connsiteY5-692" fmla="*/ 3451054 h 4638481"/>
              <a:gd name="connsiteX6-693" fmla="*/ 8857627 w 9547705"/>
              <a:gd name="connsiteY6-694" fmla="*/ 4127500 h 4638481"/>
              <a:gd name="connsiteX7-695" fmla="*/ 8235419 w 9547705"/>
              <a:gd name="connsiteY7-696" fmla="*/ 3974459 h 4638481"/>
              <a:gd name="connsiteX8-697" fmla="*/ 8411811 w 9547705"/>
              <a:gd name="connsiteY8-698" fmla="*/ 4638481 h 4638481"/>
              <a:gd name="connsiteX9-699" fmla="*/ 1128444 w 9547705"/>
              <a:gd name="connsiteY9-700" fmla="*/ 4638481 h 4638481"/>
              <a:gd name="connsiteX10-701" fmla="*/ 1332334 w 9547705"/>
              <a:gd name="connsiteY10-702" fmla="*/ 4136900 h 4638481"/>
              <a:gd name="connsiteX11-703" fmla="*/ 703644 w 9547705"/>
              <a:gd name="connsiteY11-704" fmla="*/ 4278797 h 4638481"/>
              <a:gd name="connsiteX12-705" fmla="*/ 298931 w 9547705"/>
              <a:gd name="connsiteY12-706" fmla="*/ 3390600 h 4638481"/>
              <a:gd name="connsiteX13-707" fmla="*/ 234332 w 9547705"/>
              <a:gd name="connsiteY13-708" fmla="*/ 3671805 h 4638481"/>
              <a:gd name="connsiteX14-709" fmla="*/ 0 w 9547705"/>
              <a:gd name="connsiteY14-710" fmla="*/ 3380583 h 4638481"/>
              <a:gd name="connsiteX15-711" fmla="*/ 0 w 9547705"/>
              <a:gd name="connsiteY15-712" fmla="*/ 570289 h 4638481"/>
              <a:gd name="connsiteX16-713" fmla="*/ 650308 w 9547705"/>
              <a:gd name="connsiteY16-714" fmla="*/ 0 h 4638481"/>
              <a:gd name="connsiteX0-715" fmla="*/ 650308 w 9547705"/>
              <a:gd name="connsiteY0-716" fmla="*/ 0 h 4638481"/>
              <a:gd name="connsiteX1-717" fmla="*/ 8849738 w 9547705"/>
              <a:gd name="connsiteY1-718" fmla="*/ 0 h 4638481"/>
              <a:gd name="connsiteX2-719" fmla="*/ 9517225 w 9547705"/>
              <a:gd name="connsiteY2-720" fmla="*/ 492179 h 4638481"/>
              <a:gd name="connsiteX3-721" fmla="*/ 9547705 w 9547705"/>
              <a:gd name="connsiteY3-722" fmla="*/ 3478120 h 4638481"/>
              <a:gd name="connsiteX4-723" fmla="*/ 9338768 w 9547705"/>
              <a:gd name="connsiteY4-724" fmla="*/ 3721114 h 4638481"/>
              <a:gd name="connsiteX5-725" fmla="*/ 9272487 w 9547705"/>
              <a:gd name="connsiteY5-726" fmla="*/ 3451054 h 4638481"/>
              <a:gd name="connsiteX6-727" fmla="*/ 8857627 w 9547705"/>
              <a:gd name="connsiteY6-728" fmla="*/ 4127500 h 4638481"/>
              <a:gd name="connsiteX7-729" fmla="*/ 8235419 w 9547705"/>
              <a:gd name="connsiteY7-730" fmla="*/ 3974459 h 4638481"/>
              <a:gd name="connsiteX8-731" fmla="*/ 8411811 w 9547705"/>
              <a:gd name="connsiteY8-732" fmla="*/ 4638481 h 4638481"/>
              <a:gd name="connsiteX9-733" fmla="*/ 1128444 w 9547705"/>
              <a:gd name="connsiteY9-734" fmla="*/ 4638481 h 4638481"/>
              <a:gd name="connsiteX10-735" fmla="*/ 1332334 w 9547705"/>
              <a:gd name="connsiteY10-736" fmla="*/ 4136900 h 4638481"/>
              <a:gd name="connsiteX11-737" fmla="*/ 703644 w 9547705"/>
              <a:gd name="connsiteY11-738" fmla="*/ 4089336 h 4638481"/>
              <a:gd name="connsiteX12-739" fmla="*/ 298931 w 9547705"/>
              <a:gd name="connsiteY12-740" fmla="*/ 3390600 h 4638481"/>
              <a:gd name="connsiteX13-741" fmla="*/ 234332 w 9547705"/>
              <a:gd name="connsiteY13-742" fmla="*/ 3671805 h 4638481"/>
              <a:gd name="connsiteX14-743" fmla="*/ 0 w 9547705"/>
              <a:gd name="connsiteY14-744" fmla="*/ 3380583 h 4638481"/>
              <a:gd name="connsiteX15-745" fmla="*/ 0 w 9547705"/>
              <a:gd name="connsiteY15-746" fmla="*/ 570289 h 4638481"/>
              <a:gd name="connsiteX16-747" fmla="*/ 650308 w 9547705"/>
              <a:gd name="connsiteY16-748" fmla="*/ 0 h 4638481"/>
              <a:gd name="connsiteX0-749" fmla="*/ 650308 w 9547705"/>
              <a:gd name="connsiteY0-750" fmla="*/ 0 h 4638481"/>
              <a:gd name="connsiteX1-751" fmla="*/ 8849738 w 9547705"/>
              <a:gd name="connsiteY1-752" fmla="*/ 0 h 4638481"/>
              <a:gd name="connsiteX2-753" fmla="*/ 9517225 w 9547705"/>
              <a:gd name="connsiteY2-754" fmla="*/ 492179 h 4638481"/>
              <a:gd name="connsiteX3-755" fmla="*/ 9547705 w 9547705"/>
              <a:gd name="connsiteY3-756" fmla="*/ 3478120 h 4638481"/>
              <a:gd name="connsiteX4-757" fmla="*/ 9338768 w 9547705"/>
              <a:gd name="connsiteY4-758" fmla="*/ 3721114 h 4638481"/>
              <a:gd name="connsiteX5-759" fmla="*/ 9272487 w 9547705"/>
              <a:gd name="connsiteY5-760" fmla="*/ 3451054 h 4638481"/>
              <a:gd name="connsiteX6-761" fmla="*/ 8857627 w 9547705"/>
              <a:gd name="connsiteY6-762" fmla="*/ 4127500 h 4638481"/>
              <a:gd name="connsiteX7-763" fmla="*/ 8235419 w 9547705"/>
              <a:gd name="connsiteY7-764" fmla="*/ 3974459 h 4638481"/>
              <a:gd name="connsiteX8-765" fmla="*/ 8411811 w 9547705"/>
              <a:gd name="connsiteY8-766" fmla="*/ 4638481 h 4638481"/>
              <a:gd name="connsiteX9-767" fmla="*/ 1128444 w 9547705"/>
              <a:gd name="connsiteY9-768" fmla="*/ 4638481 h 4638481"/>
              <a:gd name="connsiteX10-769" fmla="*/ 1324714 w 9547705"/>
              <a:gd name="connsiteY10-770" fmla="*/ 3936295 h 4638481"/>
              <a:gd name="connsiteX11-771" fmla="*/ 703644 w 9547705"/>
              <a:gd name="connsiteY11-772" fmla="*/ 4089336 h 4638481"/>
              <a:gd name="connsiteX12-773" fmla="*/ 298931 w 9547705"/>
              <a:gd name="connsiteY12-774" fmla="*/ 3390600 h 4638481"/>
              <a:gd name="connsiteX13-775" fmla="*/ 234332 w 9547705"/>
              <a:gd name="connsiteY13-776" fmla="*/ 3671805 h 4638481"/>
              <a:gd name="connsiteX14-777" fmla="*/ 0 w 9547705"/>
              <a:gd name="connsiteY14-778" fmla="*/ 3380583 h 4638481"/>
              <a:gd name="connsiteX15-779" fmla="*/ 0 w 9547705"/>
              <a:gd name="connsiteY15-780" fmla="*/ 570289 h 4638481"/>
              <a:gd name="connsiteX16-781" fmla="*/ 650308 w 9547705"/>
              <a:gd name="connsiteY16-782" fmla="*/ 0 h 4638481"/>
              <a:gd name="connsiteX0-783" fmla="*/ 650308 w 9547705"/>
              <a:gd name="connsiteY0-784" fmla="*/ 0 h 4638481"/>
              <a:gd name="connsiteX1-785" fmla="*/ 8849738 w 9547705"/>
              <a:gd name="connsiteY1-786" fmla="*/ 0 h 4638481"/>
              <a:gd name="connsiteX2-787" fmla="*/ 9517225 w 9547705"/>
              <a:gd name="connsiteY2-788" fmla="*/ 492179 h 4638481"/>
              <a:gd name="connsiteX3-789" fmla="*/ 9547705 w 9547705"/>
              <a:gd name="connsiteY3-790" fmla="*/ 3478120 h 4638481"/>
              <a:gd name="connsiteX4-791" fmla="*/ 9338768 w 9547705"/>
              <a:gd name="connsiteY4-792" fmla="*/ 3721114 h 4638481"/>
              <a:gd name="connsiteX5-793" fmla="*/ 9272487 w 9547705"/>
              <a:gd name="connsiteY5-794" fmla="*/ 3451054 h 4638481"/>
              <a:gd name="connsiteX6-795" fmla="*/ 8857627 w 9547705"/>
              <a:gd name="connsiteY6-796" fmla="*/ 4127500 h 4638481"/>
              <a:gd name="connsiteX7-797" fmla="*/ 8235419 w 9547705"/>
              <a:gd name="connsiteY7-798" fmla="*/ 3974459 h 4638481"/>
              <a:gd name="connsiteX8-799" fmla="*/ 8411811 w 9547705"/>
              <a:gd name="connsiteY8-800" fmla="*/ 4638481 h 4638481"/>
              <a:gd name="connsiteX9-801" fmla="*/ 1128444 w 9547705"/>
              <a:gd name="connsiteY9-802" fmla="*/ 4638481 h 4638481"/>
              <a:gd name="connsiteX10-803" fmla="*/ 1347574 w 9547705"/>
              <a:gd name="connsiteY10-804" fmla="*/ 3891716 h 4638481"/>
              <a:gd name="connsiteX11-805" fmla="*/ 703644 w 9547705"/>
              <a:gd name="connsiteY11-806" fmla="*/ 4089336 h 4638481"/>
              <a:gd name="connsiteX12-807" fmla="*/ 298931 w 9547705"/>
              <a:gd name="connsiteY12-808" fmla="*/ 3390600 h 4638481"/>
              <a:gd name="connsiteX13-809" fmla="*/ 234332 w 9547705"/>
              <a:gd name="connsiteY13-810" fmla="*/ 3671805 h 4638481"/>
              <a:gd name="connsiteX14-811" fmla="*/ 0 w 9547705"/>
              <a:gd name="connsiteY14-812" fmla="*/ 3380583 h 4638481"/>
              <a:gd name="connsiteX15-813" fmla="*/ 0 w 9547705"/>
              <a:gd name="connsiteY15-814" fmla="*/ 570289 h 4638481"/>
              <a:gd name="connsiteX16-815" fmla="*/ 650308 w 9547705"/>
              <a:gd name="connsiteY16-816" fmla="*/ 0 h 4638481"/>
              <a:gd name="connsiteX0-817" fmla="*/ 650308 w 9547705"/>
              <a:gd name="connsiteY0-818" fmla="*/ 0 h 4638481"/>
              <a:gd name="connsiteX1-819" fmla="*/ 8849738 w 9547705"/>
              <a:gd name="connsiteY1-820" fmla="*/ 0 h 4638481"/>
              <a:gd name="connsiteX2-821" fmla="*/ 9517225 w 9547705"/>
              <a:gd name="connsiteY2-822" fmla="*/ 492179 h 4638481"/>
              <a:gd name="connsiteX3-823" fmla="*/ 9547705 w 9547705"/>
              <a:gd name="connsiteY3-824" fmla="*/ 3478120 h 4638481"/>
              <a:gd name="connsiteX4-825" fmla="*/ 9338768 w 9547705"/>
              <a:gd name="connsiteY4-826" fmla="*/ 3721114 h 4638481"/>
              <a:gd name="connsiteX5-827" fmla="*/ 9272487 w 9547705"/>
              <a:gd name="connsiteY5-828" fmla="*/ 3451054 h 4638481"/>
              <a:gd name="connsiteX6-829" fmla="*/ 8857627 w 9547705"/>
              <a:gd name="connsiteY6-830" fmla="*/ 4127500 h 4638481"/>
              <a:gd name="connsiteX7-831" fmla="*/ 8235419 w 9547705"/>
              <a:gd name="connsiteY7-832" fmla="*/ 3974459 h 4638481"/>
              <a:gd name="connsiteX8-833" fmla="*/ 8411811 w 9547705"/>
              <a:gd name="connsiteY8-834" fmla="*/ 4638481 h 4638481"/>
              <a:gd name="connsiteX9-835" fmla="*/ 1128444 w 9547705"/>
              <a:gd name="connsiteY9-836" fmla="*/ 4638481 h 4638481"/>
              <a:gd name="connsiteX10-837" fmla="*/ 1332334 w 9547705"/>
              <a:gd name="connsiteY10-838" fmla="*/ 3914006 h 4638481"/>
              <a:gd name="connsiteX11-839" fmla="*/ 703644 w 9547705"/>
              <a:gd name="connsiteY11-840" fmla="*/ 4089336 h 4638481"/>
              <a:gd name="connsiteX12-841" fmla="*/ 298931 w 9547705"/>
              <a:gd name="connsiteY12-842" fmla="*/ 3390600 h 4638481"/>
              <a:gd name="connsiteX13-843" fmla="*/ 234332 w 9547705"/>
              <a:gd name="connsiteY13-844" fmla="*/ 3671805 h 4638481"/>
              <a:gd name="connsiteX14-845" fmla="*/ 0 w 9547705"/>
              <a:gd name="connsiteY14-846" fmla="*/ 3380583 h 4638481"/>
              <a:gd name="connsiteX15-847" fmla="*/ 0 w 9547705"/>
              <a:gd name="connsiteY15-848" fmla="*/ 570289 h 4638481"/>
              <a:gd name="connsiteX16-849" fmla="*/ 650308 w 9547705"/>
              <a:gd name="connsiteY16-850" fmla="*/ 0 h 46384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67340 w 1384009"/>
              <a:gd name="connsiteY0-210" fmla="*/ 0 h 1069182"/>
              <a:gd name="connsiteX1-211" fmla="*/ 983959 w 1384009"/>
              <a:gd name="connsiteY1-212" fmla="*/ 292894 h 1069182"/>
              <a:gd name="connsiteX2-213" fmla="*/ 922046 w 1384009"/>
              <a:gd name="connsiteY2-214" fmla="*/ 97632 h 1069182"/>
              <a:gd name="connsiteX3-215" fmla="*/ 579146 w 1384009"/>
              <a:gd name="connsiteY3-216" fmla="*/ 540544 h 1069182"/>
              <a:gd name="connsiteX4-217" fmla="*/ 2884 w 1384009"/>
              <a:gd name="connsiteY4-218" fmla="*/ 411957 h 1069182"/>
              <a:gd name="connsiteX5-219" fmla="*/ 402934 w 1384009"/>
              <a:gd name="connsiteY5-220" fmla="*/ 1069182 h 1069182"/>
              <a:gd name="connsiteX6-221" fmla="*/ 1384009 w 1384009"/>
              <a:gd name="connsiteY6-222" fmla="*/ 1007269 h 1069182"/>
              <a:gd name="connsiteX7-223" fmla="*/ 1367340 w 1384009"/>
              <a:gd name="connsiteY7-224" fmla="*/ 0 h 1069182"/>
              <a:gd name="connsiteX0-225" fmla="*/ 1367340 w 1384009"/>
              <a:gd name="connsiteY0-226" fmla="*/ 0 h 1069182"/>
              <a:gd name="connsiteX1-227" fmla="*/ 983959 w 1384009"/>
              <a:gd name="connsiteY1-228" fmla="*/ 292894 h 1069182"/>
              <a:gd name="connsiteX2-229" fmla="*/ 922046 w 1384009"/>
              <a:gd name="connsiteY2-230" fmla="*/ 97632 h 1069182"/>
              <a:gd name="connsiteX3-231" fmla="*/ 579146 w 1384009"/>
              <a:gd name="connsiteY3-232" fmla="*/ 540544 h 1069182"/>
              <a:gd name="connsiteX4-233" fmla="*/ 2884 w 1384009"/>
              <a:gd name="connsiteY4-234" fmla="*/ 411957 h 1069182"/>
              <a:gd name="connsiteX5-235" fmla="*/ 402934 w 1384009"/>
              <a:gd name="connsiteY5-236" fmla="*/ 1069182 h 1069182"/>
              <a:gd name="connsiteX6-237" fmla="*/ 1384009 w 1384009"/>
              <a:gd name="connsiteY6-238" fmla="*/ 1007269 h 1069182"/>
              <a:gd name="connsiteX7-239" fmla="*/ 1367340 w 1384009"/>
              <a:gd name="connsiteY7-240" fmla="*/ 0 h 1069182"/>
              <a:gd name="connsiteX0-241" fmla="*/ 1367340 w 1384009"/>
              <a:gd name="connsiteY0-242" fmla="*/ 0 h 1069182"/>
              <a:gd name="connsiteX1-243" fmla="*/ 983959 w 1384009"/>
              <a:gd name="connsiteY1-244" fmla="*/ 292894 h 1069182"/>
              <a:gd name="connsiteX2-245" fmla="*/ 914902 w 1384009"/>
              <a:gd name="connsiteY2-246" fmla="*/ 97632 h 1069182"/>
              <a:gd name="connsiteX3-247" fmla="*/ 579146 w 1384009"/>
              <a:gd name="connsiteY3-248" fmla="*/ 540544 h 1069182"/>
              <a:gd name="connsiteX4-249" fmla="*/ 2884 w 1384009"/>
              <a:gd name="connsiteY4-250" fmla="*/ 411957 h 1069182"/>
              <a:gd name="connsiteX5-251" fmla="*/ 402934 w 1384009"/>
              <a:gd name="connsiteY5-252" fmla="*/ 1069182 h 1069182"/>
              <a:gd name="connsiteX6-253" fmla="*/ 1384009 w 1384009"/>
              <a:gd name="connsiteY6-254" fmla="*/ 1007269 h 1069182"/>
              <a:gd name="connsiteX7-255" fmla="*/ 1367340 w 1384009"/>
              <a:gd name="connsiteY7-256" fmla="*/ 0 h 1069182"/>
              <a:gd name="connsiteX0-257" fmla="*/ 1367070 w 1383739"/>
              <a:gd name="connsiteY0-258" fmla="*/ 0 h 1033463"/>
              <a:gd name="connsiteX1-259" fmla="*/ 983689 w 1383739"/>
              <a:gd name="connsiteY1-260" fmla="*/ 292894 h 1033463"/>
              <a:gd name="connsiteX2-261" fmla="*/ 914632 w 1383739"/>
              <a:gd name="connsiteY2-262" fmla="*/ 97632 h 1033463"/>
              <a:gd name="connsiteX3-263" fmla="*/ 578876 w 1383739"/>
              <a:gd name="connsiteY3-264" fmla="*/ 540544 h 1033463"/>
              <a:gd name="connsiteX4-265" fmla="*/ 2614 w 1383739"/>
              <a:gd name="connsiteY4-266" fmla="*/ 411957 h 1033463"/>
              <a:gd name="connsiteX5-267" fmla="*/ 426476 w 1383739"/>
              <a:gd name="connsiteY5-268" fmla="*/ 1033463 h 1033463"/>
              <a:gd name="connsiteX6-269" fmla="*/ 1383739 w 1383739"/>
              <a:gd name="connsiteY6-270" fmla="*/ 1007269 h 1033463"/>
              <a:gd name="connsiteX7-271" fmla="*/ 1367070 w 1383739"/>
              <a:gd name="connsiteY7-272" fmla="*/ 0 h 1033463"/>
              <a:gd name="connsiteX0-273" fmla="*/ 1367282 w 1383951"/>
              <a:gd name="connsiteY0-274" fmla="*/ 0 h 1059656"/>
              <a:gd name="connsiteX1-275" fmla="*/ 983901 w 1383951"/>
              <a:gd name="connsiteY1-276" fmla="*/ 292894 h 1059656"/>
              <a:gd name="connsiteX2-277" fmla="*/ 914844 w 1383951"/>
              <a:gd name="connsiteY2-278" fmla="*/ 97632 h 1059656"/>
              <a:gd name="connsiteX3-279" fmla="*/ 579088 w 1383951"/>
              <a:gd name="connsiteY3-280" fmla="*/ 540544 h 1059656"/>
              <a:gd name="connsiteX4-281" fmla="*/ 2826 w 1383951"/>
              <a:gd name="connsiteY4-282" fmla="*/ 411957 h 1059656"/>
              <a:gd name="connsiteX5-283" fmla="*/ 407638 w 1383951"/>
              <a:gd name="connsiteY5-284" fmla="*/ 1059656 h 1059656"/>
              <a:gd name="connsiteX6-285" fmla="*/ 1383951 w 1383951"/>
              <a:gd name="connsiteY6-286" fmla="*/ 1007269 h 1059656"/>
              <a:gd name="connsiteX7-287" fmla="*/ 1367282 w 1383951"/>
              <a:gd name="connsiteY7-288" fmla="*/ 0 h 1059656"/>
              <a:gd name="connsiteX0-289" fmla="*/ 1364456 w 1381125"/>
              <a:gd name="connsiteY0-290" fmla="*/ 0 h 1059656"/>
              <a:gd name="connsiteX1-291" fmla="*/ 981075 w 1381125"/>
              <a:gd name="connsiteY1-292" fmla="*/ 292894 h 1059656"/>
              <a:gd name="connsiteX2-293" fmla="*/ 912018 w 1381125"/>
              <a:gd name="connsiteY2-294" fmla="*/ 97632 h 1059656"/>
              <a:gd name="connsiteX3-295" fmla="*/ 576262 w 1381125"/>
              <a:gd name="connsiteY3-296" fmla="*/ 540544 h 1059656"/>
              <a:gd name="connsiteX4-297" fmla="*/ 0 w 1381125"/>
              <a:gd name="connsiteY4-298" fmla="*/ 411957 h 1059656"/>
              <a:gd name="connsiteX5-299" fmla="*/ 404812 w 1381125"/>
              <a:gd name="connsiteY5-300" fmla="*/ 1059656 h 1059656"/>
              <a:gd name="connsiteX6-301" fmla="*/ 1381125 w 1381125"/>
              <a:gd name="connsiteY6-302" fmla="*/ 1007269 h 1059656"/>
              <a:gd name="connsiteX7-303" fmla="*/ 1364456 w 1381125"/>
              <a:gd name="connsiteY7-304" fmla="*/ 0 h 1059656"/>
              <a:gd name="connsiteX0-305" fmla="*/ 1364456 w 1381125"/>
              <a:gd name="connsiteY0-306" fmla="*/ 0 h 1059656"/>
              <a:gd name="connsiteX1-307" fmla="*/ 981075 w 1381125"/>
              <a:gd name="connsiteY1-308" fmla="*/ 292894 h 1059656"/>
              <a:gd name="connsiteX2-309" fmla="*/ 912018 w 1381125"/>
              <a:gd name="connsiteY2-310" fmla="*/ 97632 h 1059656"/>
              <a:gd name="connsiteX3-311" fmla="*/ 576262 w 1381125"/>
              <a:gd name="connsiteY3-312" fmla="*/ 540544 h 1059656"/>
              <a:gd name="connsiteX4-313" fmla="*/ 0 w 1381125"/>
              <a:gd name="connsiteY4-314" fmla="*/ 411957 h 1059656"/>
              <a:gd name="connsiteX5-315" fmla="*/ 404812 w 1381125"/>
              <a:gd name="connsiteY5-316" fmla="*/ 1059656 h 1059656"/>
              <a:gd name="connsiteX6-317" fmla="*/ 1381125 w 1381125"/>
              <a:gd name="connsiteY6-318" fmla="*/ 1007269 h 1059656"/>
              <a:gd name="connsiteX7-319" fmla="*/ 1364456 w 1381125"/>
              <a:gd name="connsiteY7-320" fmla="*/ 0 h 1059656"/>
              <a:gd name="connsiteX0-321" fmla="*/ 1373981 w 1390650"/>
              <a:gd name="connsiteY0-322" fmla="*/ 0 h 1059656"/>
              <a:gd name="connsiteX1-323" fmla="*/ 990600 w 1390650"/>
              <a:gd name="connsiteY1-324" fmla="*/ 292894 h 1059656"/>
              <a:gd name="connsiteX2-325" fmla="*/ 921543 w 1390650"/>
              <a:gd name="connsiteY2-326" fmla="*/ 97632 h 1059656"/>
              <a:gd name="connsiteX3-327" fmla="*/ 585787 w 1390650"/>
              <a:gd name="connsiteY3-328" fmla="*/ 540544 h 1059656"/>
              <a:gd name="connsiteX4-329" fmla="*/ 0 w 1390650"/>
              <a:gd name="connsiteY4-330" fmla="*/ 409575 h 1059656"/>
              <a:gd name="connsiteX5-331" fmla="*/ 414337 w 1390650"/>
              <a:gd name="connsiteY5-332" fmla="*/ 1059656 h 1059656"/>
              <a:gd name="connsiteX6-333" fmla="*/ 1390650 w 1390650"/>
              <a:gd name="connsiteY6-334" fmla="*/ 1007269 h 1059656"/>
              <a:gd name="connsiteX7-335" fmla="*/ 1373981 w 1390650"/>
              <a:gd name="connsiteY7-336" fmla="*/ 0 h 1059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94808 w 1397803"/>
              <a:gd name="connsiteY0-210" fmla="*/ 0 h 1073944"/>
              <a:gd name="connsiteX1-211" fmla="*/ 983959 w 1397803"/>
              <a:gd name="connsiteY1-212" fmla="*/ 297656 h 1073944"/>
              <a:gd name="connsiteX2-213" fmla="*/ 922046 w 1397803"/>
              <a:gd name="connsiteY2-214" fmla="*/ 102394 h 1073944"/>
              <a:gd name="connsiteX3-215" fmla="*/ 579146 w 1397803"/>
              <a:gd name="connsiteY3-216" fmla="*/ 545306 h 1073944"/>
              <a:gd name="connsiteX4-217" fmla="*/ 2884 w 1397803"/>
              <a:gd name="connsiteY4-218" fmla="*/ 416719 h 1073944"/>
              <a:gd name="connsiteX5-219" fmla="*/ 402934 w 1397803"/>
              <a:gd name="connsiteY5-220" fmla="*/ 1073944 h 1073944"/>
              <a:gd name="connsiteX6-221" fmla="*/ 1384009 w 1397803"/>
              <a:gd name="connsiteY6-222" fmla="*/ 1012031 h 1073944"/>
              <a:gd name="connsiteX7-223" fmla="*/ 1394808 w 1397803"/>
              <a:gd name="connsiteY7-224" fmla="*/ 0 h 1073944"/>
              <a:gd name="connsiteX0-225" fmla="*/ 1394808 w 1397803"/>
              <a:gd name="connsiteY0-226" fmla="*/ 0 h 1073944"/>
              <a:gd name="connsiteX1-227" fmla="*/ 991486 w 1397803"/>
              <a:gd name="connsiteY1-228" fmla="*/ 295275 h 1073944"/>
              <a:gd name="connsiteX2-229" fmla="*/ 922046 w 1397803"/>
              <a:gd name="connsiteY2-230" fmla="*/ 102394 h 1073944"/>
              <a:gd name="connsiteX3-231" fmla="*/ 579146 w 1397803"/>
              <a:gd name="connsiteY3-232" fmla="*/ 545306 h 1073944"/>
              <a:gd name="connsiteX4-233" fmla="*/ 2884 w 1397803"/>
              <a:gd name="connsiteY4-234" fmla="*/ 416719 h 1073944"/>
              <a:gd name="connsiteX5-235" fmla="*/ 402934 w 1397803"/>
              <a:gd name="connsiteY5-236" fmla="*/ 1073944 h 1073944"/>
              <a:gd name="connsiteX6-237" fmla="*/ 1384009 w 1397803"/>
              <a:gd name="connsiteY6-238" fmla="*/ 1012031 h 1073944"/>
              <a:gd name="connsiteX7-239" fmla="*/ 1394808 w 1397803"/>
              <a:gd name="connsiteY7-240" fmla="*/ 0 h 1073944"/>
              <a:gd name="connsiteX0-241" fmla="*/ 1394808 w 1397803"/>
              <a:gd name="connsiteY0-242" fmla="*/ 0 h 1073944"/>
              <a:gd name="connsiteX1-243" fmla="*/ 991486 w 1397803"/>
              <a:gd name="connsiteY1-244" fmla="*/ 295275 h 1073944"/>
              <a:gd name="connsiteX2-245" fmla="*/ 922046 w 1397803"/>
              <a:gd name="connsiteY2-246" fmla="*/ 102394 h 1073944"/>
              <a:gd name="connsiteX3-247" fmla="*/ 539006 w 1397803"/>
              <a:gd name="connsiteY3-248" fmla="*/ 590550 h 1073944"/>
              <a:gd name="connsiteX4-249" fmla="*/ 2884 w 1397803"/>
              <a:gd name="connsiteY4-250" fmla="*/ 416719 h 1073944"/>
              <a:gd name="connsiteX5-251" fmla="*/ 402934 w 1397803"/>
              <a:gd name="connsiteY5-252" fmla="*/ 1073944 h 1073944"/>
              <a:gd name="connsiteX6-253" fmla="*/ 1384009 w 1397803"/>
              <a:gd name="connsiteY6-254" fmla="*/ 1012031 h 1073944"/>
              <a:gd name="connsiteX7-255" fmla="*/ 1394808 w 1397803"/>
              <a:gd name="connsiteY7-256" fmla="*/ 0 h 1073944"/>
              <a:gd name="connsiteX0-257" fmla="*/ 1394808 w 1397803"/>
              <a:gd name="connsiteY0-258" fmla="*/ 0 h 1073944"/>
              <a:gd name="connsiteX1-259" fmla="*/ 991486 w 1397803"/>
              <a:gd name="connsiteY1-260" fmla="*/ 295275 h 1073944"/>
              <a:gd name="connsiteX2-261" fmla="*/ 922046 w 1397803"/>
              <a:gd name="connsiteY2-262" fmla="*/ 102394 h 1073944"/>
              <a:gd name="connsiteX3-263" fmla="*/ 586672 w 1397803"/>
              <a:gd name="connsiteY3-264" fmla="*/ 588169 h 1073944"/>
              <a:gd name="connsiteX4-265" fmla="*/ 2884 w 1397803"/>
              <a:gd name="connsiteY4-266" fmla="*/ 416719 h 1073944"/>
              <a:gd name="connsiteX5-267" fmla="*/ 402934 w 1397803"/>
              <a:gd name="connsiteY5-268" fmla="*/ 1073944 h 1073944"/>
              <a:gd name="connsiteX6-269" fmla="*/ 1384009 w 1397803"/>
              <a:gd name="connsiteY6-270" fmla="*/ 1012031 h 1073944"/>
              <a:gd name="connsiteX7-271" fmla="*/ 1394808 w 1397803"/>
              <a:gd name="connsiteY7-272" fmla="*/ 0 h 1073944"/>
              <a:gd name="connsiteX0-273" fmla="*/ 1394808 w 1397803"/>
              <a:gd name="connsiteY0-274" fmla="*/ 0 h 1073944"/>
              <a:gd name="connsiteX1-275" fmla="*/ 991486 w 1397803"/>
              <a:gd name="connsiteY1-276" fmla="*/ 295275 h 1073944"/>
              <a:gd name="connsiteX2-277" fmla="*/ 922046 w 1397803"/>
              <a:gd name="connsiteY2-278" fmla="*/ 102394 h 1073944"/>
              <a:gd name="connsiteX3-279" fmla="*/ 571618 w 1397803"/>
              <a:gd name="connsiteY3-280" fmla="*/ 550069 h 1073944"/>
              <a:gd name="connsiteX4-281" fmla="*/ 2884 w 1397803"/>
              <a:gd name="connsiteY4-282" fmla="*/ 416719 h 1073944"/>
              <a:gd name="connsiteX5-283" fmla="*/ 402934 w 1397803"/>
              <a:gd name="connsiteY5-284" fmla="*/ 1073944 h 1073944"/>
              <a:gd name="connsiteX6-285" fmla="*/ 1384009 w 1397803"/>
              <a:gd name="connsiteY6-286" fmla="*/ 1012031 h 1073944"/>
              <a:gd name="connsiteX7-287" fmla="*/ 1394808 w 1397803"/>
              <a:gd name="connsiteY7-288" fmla="*/ 0 h 1073944"/>
              <a:gd name="connsiteX0-289" fmla="*/ 1394808 w 1397803"/>
              <a:gd name="connsiteY0-290" fmla="*/ 0 h 1073944"/>
              <a:gd name="connsiteX1-291" fmla="*/ 991486 w 1397803"/>
              <a:gd name="connsiteY1-292" fmla="*/ 295275 h 1073944"/>
              <a:gd name="connsiteX2-293" fmla="*/ 922046 w 1397803"/>
              <a:gd name="connsiteY2-294" fmla="*/ 102394 h 1073944"/>
              <a:gd name="connsiteX3-295" fmla="*/ 571618 w 1397803"/>
              <a:gd name="connsiteY3-296" fmla="*/ 550069 h 1073944"/>
              <a:gd name="connsiteX4-297" fmla="*/ 2884 w 1397803"/>
              <a:gd name="connsiteY4-298" fmla="*/ 416719 h 1073944"/>
              <a:gd name="connsiteX5-299" fmla="*/ 402934 w 1397803"/>
              <a:gd name="connsiteY5-300" fmla="*/ 1073944 h 1073944"/>
              <a:gd name="connsiteX6-301" fmla="*/ 1384009 w 1397803"/>
              <a:gd name="connsiteY6-302" fmla="*/ 1012031 h 1073944"/>
              <a:gd name="connsiteX7-303" fmla="*/ 1394808 w 1397803"/>
              <a:gd name="connsiteY7-304" fmla="*/ 0 h 1073944"/>
              <a:gd name="connsiteX0-305" fmla="*/ 1394808 w 1397803"/>
              <a:gd name="connsiteY0-306" fmla="*/ 0 h 1073944"/>
              <a:gd name="connsiteX1-307" fmla="*/ 991486 w 1397803"/>
              <a:gd name="connsiteY1-308" fmla="*/ 295275 h 1073944"/>
              <a:gd name="connsiteX2-309" fmla="*/ 922046 w 1397803"/>
              <a:gd name="connsiteY2-310" fmla="*/ 102394 h 1073944"/>
              <a:gd name="connsiteX3-311" fmla="*/ 571618 w 1397803"/>
              <a:gd name="connsiteY3-312" fmla="*/ 550069 h 1073944"/>
              <a:gd name="connsiteX4-313" fmla="*/ 2884 w 1397803"/>
              <a:gd name="connsiteY4-314" fmla="*/ 416719 h 1073944"/>
              <a:gd name="connsiteX5-315" fmla="*/ 402934 w 1397803"/>
              <a:gd name="connsiteY5-316" fmla="*/ 1073944 h 1073944"/>
              <a:gd name="connsiteX6-317" fmla="*/ 1384009 w 1397803"/>
              <a:gd name="connsiteY6-318" fmla="*/ 1012031 h 1073944"/>
              <a:gd name="connsiteX7-319" fmla="*/ 1394808 w 1397803"/>
              <a:gd name="connsiteY7-320" fmla="*/ 0 h 1073944"/>
              <a:gd name="connsiteX0-321" fmla="*/ 1432032 w 1435027"/>
              <a:gd name="connsiteY0-322" fmla="*/ 0 h 1073944"/>
              <a:gd name="connsiteX1-323" fmla="*/ 1028710 w 1435027"/>
              <a:gd name="connsiteY1-324" fmla="*/ 295275 h 1073944"/>
              <a:gd name="connsiteX2-325" fmla="*/ 959270 w 1435027"/>
              <a:gd name="connsiteY2-326" fmla="*/ 102394 h 1073944"/>
              <a:gd name="connsiteX3-327" fmla="*/ 608842 w 1435027"/>
              <a:gd name="connsiteY3-328" fmla="*/ 550069 h 1073944"/>
              <a:gd name="connsiteX4-329" fmla="*/ 2477 w 1435027"/>
              <a:gd name="connsiteY4-330" fmla="*/ 409575 h 1073944"/>
              <a:gd name="connsiteX5-331" fmla="*/ 440158 w 1435027"/>
              <a:gd name="connsiteY5-332" fmla="*/ 1073944 h 1073944"/>
              <a:gd name="connsiteX6-333" fmla="*/ 1421233 w 1435027"/>
              <a:gd name="connsiteY6-334" fmla="*/ 1012031 h 1073944"/>
              <a:gd name="connsiteX7-335" fmla="*/ 1432032 w 1435027"/>
              <a:gd name="connsiteY7-336" fmla="*/ 0 h 1073944"/>
              <a:gd name="connsiteX0-337" fmla="*/ 1429555 w 1432550"/>
              <a:gd name="connsiteY0-338" fmla="*/ 0 h 1073944"/>
              <a:gd name="connsiteX1-339" fmla="*/ 1026233 w 1432550"/>
              <a:gd name="connsiteY1-340" fmla="*/ 295275 h 1073944"/>
              <a:gd name="connsiteX2-341" fmla="*/ 956793 w 1432550"/>
              <a:gd name="connsiteY2-342" fmla="*/ 102394 h 1073944"/>
              <a:gd name="connsiteX3-343" fmla="*/ 606365 w 1432550"/>
              <a:gd name="connsiteY3-344" fmla="*/ 550069 h 1073944"/>
              <a:gd name="connsiteX4-345" fmla="*/ 0 w 1432550"/>
              <a:gd name="connsiteY4-346" fmla="*/ 409575 h 1073944"/>
              <a:gd name="connsiteX5-347" fmla="*/ 437681 w 1432550"/>
              <a:gd name="connsiteY5-348" fmla="*/ 1073944 h 1073944"/>
              <a:gd name="connsiteX6-349" fmla="*/ 1418756 w 1432550"/>
              <a:gd name="connsiteY6-350" fmla="*/ 1012031 h 1073944"/>
              <a:gd name="connsiteX7-351" fmla="*/ 1429555 w 1432550"/>
              <a:gd name="connsiteY7-352" fmla="*/ 0 h 1073944"/>
              <a:gd name="connsiteX0-353" fmla="*/ 1429555 w 1432550"/>
              <a:gd name="connsiteY0-354" fmla="*/ 0 h 1073944"/>
              <a:gd name="connsiteX1-355" fmla="*/ 1026233 w 1432550"/>
              <a:gd name="connsiteY1-356" fmla="*/ 295275 h 1073944"/>
              <a:gd name="connsiteX2-357" fmla="*/ 956793 w 1432550"/>
              <a:gd name="connsiteY2-358" fmla="*/ 102394 h 1073944"/>
              <a:gd name="connsiteX3-359" fmla="*/ 606365 w 1432550"/>
              <a:gd name="connsiteY3-360" fmla="*/ 550069 h 1073944"/>
              <a:gd name="connsiteX4-361" fmla="*/ 0 w 1432550"/>
              <a:gd name="connsiteY4-362" fmla="*/ 409575 h 1073944"/>
              <a:gd name="connsiteX5-363" fmla="*/ 437681 w 1432550"/>
              <a:gd name="connsiteY5-364" fmla="*/ 1073944 h 1073944"/>
              <a:gd name="connsiteX6-365" fmla="*/ 1418756 w 1432550"/>
              <a:gd name="connsiteY6-366" fmla="*/ 1012031 h 1073944"/>
              <a:gd name="connsiteX7-367" fmla="*/ 1429555 w 1432550"/>
              <a:gd name="connsiteY7-368" fmla="*/ 0 h 1073944"/>
              <a:gd name="connsiteX0-369" fmla="*/ 1429555 w 1435399"/>
              <a:gd name="connsiteY0-370" fmla="*/ 0 h 1073944"/>
              <a:gd name="connsiteX1-371" fmla="*/ 1026233 w 1435399"/>
              <a:gd name="connsiteY1-372" fmla="*/ 295275 h 1073944"/>
              <a:gd name="connsiteX2-373" fmla="*/ 956793 w 1435399"/>
              <a:gd name="connsiteY2-374" fmla="*/ 102394 h 1073944"/>
              <a:gd name="connsiteX3-375" fmla="*/ 606365 w 1435399"/>
              <a:gd name="connsiteY3-376" fmla="*/ 550069 h 1073944"/>
              <a:gd name="connsiteX4-377" fmla="*/ 0 w 1435399"/>
              <a:gd name="connsiteY4-378" fmla="*/ 409575 h 1073944"/>
              <a:gd name="connsiteX5-379" fmla="*/ 437681 w 1435399"/>
              <a:gd name="connsiteY5-380" fmla="*/ 1073944 h 1073944"/>
              <a:gd name="connsiteX6-381" fmla="*/ 1433809 w 1435399"/>
              <a:gd name="connsiteY6-382" fmla="*/ 1047749 h 1073944"/>
              <a:gd name="connsiteX7-383" fmla="*/ 1429555 w 1435399"/>
              <a:gd name="connsiteY7-384" fmla="*/ 0 h 1073944"/>
              <a:gd name="connsiteX0-385" fmla="*/ 1429555 w 1435399"/>
              <a:gd name="connsiteY0-386" fmla="*/ 0 h 1073944"/>
              <a:gd name="connsiteX1-387" fmla="*/ 1026233 w 1435399"/>
              <a:gd name="connsiteY1-388" fmla="*/ 295275 h 1073944"/>
              <a:gd name="connsiteX2-389" fmla="*/ 956793 w 1435399"/>
              <a:gd name="connsiteY2-390" fmla="*/ 102394 h 1073944"/>
              <a:gd name="connsiteX3-391" fmla="*/ 606365 w 1435399"/>
              <a:gd name="connsiteY3-392" fmla="*/ 550069 h 1073944"/>
              <a:gd name="connsiteX4-393" fmla="*/ 0 w 1435399"/>
              <a:gd name="connsiteY4-394" fmla="*/ 409575 h 1073944"/>
              <a:gd name="connsiteX5-395" fmla="*/ 437681 w 1435399"/>
              <a:gd name="connsiteY5-396" fmla="*/ 1073944 h 1073944"/>
              <a:gd name="connsiteX6-397" fmla="*/ 1433809 w 1435399"/>
              <a:gd name="connsiteY6-398" fmla="*/ 1047749 h 1073944"/>
              <a:gd name="connsiteX7-399" fmla="*/ 1429555 w 1435399"/>
              <a:gd name="connsiteY7-400" fmla="*/ 0 h 1073944"/>
              <a:gd name="connsiteX0-401" fmla="*/ 1429555 w 1435399"/>
              <a:gd name="connsiteY0-402" fmla="*/ 0 h 1073944"/>
              <a:gd name="connsiteX1-403" fmla="*/ 1026233 w 1435399"/>
              <a:gd name="connsiteY1-404" fmla="*/ 295275 h 1073944"/>
              <a:gd name="connsiteX2-405" fmla="*/ 956793 w 1435399"/>
              <a:gd name="connsiteY2-406" fmla="*/ 102394 h 1073944"/>
              <a:gd name="connsiteX3-407" fmla="*/ 606365 w 1435399"/>
              <a:gd name="connsiteY3-408" fmla="*/ 550069 h 1073944"/>
              <a:gd name="connsiteX4-409" fmla="*/ 0 w 1435399"/>
              <a:gd name="connsiteY4-410" fmla="*/ 409575 h 1073944"/>
              <a:gd name="connsiteX5-411" fmla="*/ 437681 w 1435399"/>
              <a:gd name="connsiteY5-412" fmla="*/ 1073944 h 1073944"/>
              <a:gd name="connsiteX6-413" fmla="*/ 1433809 w 1435399"/>
              <a:gd name="connsiteY6-414" fmla="*/ 1047749 h 1073944"/>
              <a:gd name="connsiteX7-415" fmla="*/ 1429555 w 1435399"/>
              <a:gd name="connsiteY7-416" fmla="*/ 0 h 1073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1" fmla="*/ 2389153 w 3731924"/>
              <a:gd name="connsiteY0-2" fmla="*/ 0 h 2485130"/>
              <a:gd name="connsiteX1-3" fmla="*/ 3321804 w 3731924"/>
              <a:gd name="connsiteY1-4" fmla="*/ 28889 h 2485130"/>
              <a:gd name="connsiteX2-5" fmla="*/ 3320819 w 3731924"/>
              <a:gd name="connsiteY2-6" fmla="*/ 38659 h 2485130"/>
              <a:gd name="connsiteX3-7" fmla="*/ 3685944 w 3731924"/>
              <a:gd name="connsiteY3-8" fmla="*/ 403784 h 2485130"/>
              <a:gd name="connsiteX4-9" fmla="*/ 3692477 w 3731924"/>
              <a:gd name="connsiteY4-10" fmla="*/ 403125 h 2485130"/>
              <a:gd name="connsiteX5-11" fmla="*/ 3731924 w 3731924"/>
              <a:gd name="connsiteY5-12" fmla="*/ 2107659 h 2485130"/>
              <a:gd name="connsiteX6-13" fmla="*/ 3711344 w 3731924"/>
              <a:gd name="connsiteY6-14" fmla="*/ 2105584 h 2485130"/>
              <a:gd name="connsiteX7-15" fmla="*/ 3346219 w 3731924"/>
              <a:gd name="connsiteY7-16" fmla="*/ 2470709 h 2485130"/>
              <a:gd name="connsiteX8-17" fmla="*/ 3347673 w 3731924"/>
              <a:gd name="connsiteY8-18" fmla="*/ 2485130 h 2485130"/>
              <a:gd name="connsiteX9-19" fmla="*/ 1867821 w 3731924"/>
              <a:gd name="connsiteY9-20" fmla="*/ 2481801 h 2485130"/>
              <a:gd name="connsiteX10-21" fmla="*/ 1867821 w 3731924"/>
              <a:gd name="connsiteY10-22" fmla="*/ 2481801 h 2485130"/>
              <a:gd name="connsiteX11-23" fmla="*/ 412027 w 3731924"/>
              <a:gd name="connsiteY11-24" fmla="*/ 2478526 h 2485130"/>
              <a:gd name="connsiteX12-25" fmla="*/ 412297 w 3731924"/>
              <a:gd name="connsiteY12-26" fmla="*/ 2062315 h 2485130"/>
              <a:gd name="connsiteX13-27" fmla="*/ 86283 w 3731924"/>
              <a:gd name="connsiteY13-28" fmla="*/ 1989336 h 2485130"/>
              <a:gd name="connsiteX14-29" fmla="*/ 0 w 3731924"/>
              <a:gd name="connsiteY14-30" fmla="*/ 427561 h 2485130"/>
              <a:gd name="connsiteX15-31" fmla="*/ 349020 w 3731924"/>
              <a:gd name="connsiteY15-32" fmla="*/ 64059 h 2485130"/>
              <a:gd name="connsiteX16-33" fmla="*/ 343992 w 3731924"/>
              <a:gd name="connsiteY16-34" fmla="*/ 14183 h 2485130"/>
              <a:gd name="connsiteX17-35" fmla="*/ 1543613 w 3731924"/>
              <a:gd name="connsiteY17-36" fmla="*/ 5863 h 2485130"/>
              <a:gd name="connsiteX18-37" fmla="*/ 1543613 w 3731924"/>
              <a:gd name="connsiteY18-38" fmla="*/ 5920 h 2485130"/>
              <a:gd name="connsiteX19-39" fmla="*/ 2389153 w 3731924"/>
              <a:gd name="connsiteY19-40" fmla="*/ 0 h 2485130"/>
              <a:gd name="connsiteX0-41" fmla="*/ 2389153 w 3731924"/>
              <a:gd name="connsiteY0-42" fmla="*/ 0 h 2485130"/>
              <a:gd name="connsiteX1-43" fmla="*/ 3321804 w 3731924"/>
              <a:gd name="connsiteY1-44" fmla="*/ 28889 h 2485130"/>
              <a:gd name="connsiteX2-45" fmla="*/ 3320819 w 3731924"/>
              <a:gd name="connsiteY2-46" fmla="*/ 38659 h 2485130"/>
              <a:gd name="connsiteX3-47" fmla="*/ 3685944 w 3731924"/>
              <a:gd name="connsiteY3-48" fmla="*/ 403784 h 2485130"/>
              <a:gd name="connsiteX4-49" fmla="*/ 3692477 w 3731924"/>
              <a:gd name="connsiteY4-50" fmla="*/ 403125 h 2485130"/>
              <a:gd name="connsiteX5-51" fmla="*/ 3731924 w 3731924"/>
              <a:gd name="connsiteY5-52" fmla="*/ 2107659 h 2485130"/>
              <a:gd name="connsiteX6-53" fmla="*/ 3711344 w 3731924"/>
              <a:gd name="connsiteY6-54" fmla="*/ 2105584 h 2485130"/>
              <a:gd name="connsiteX7-55" fmla="*/ 3346219 w 3731924"/>
              <a:gd name="connsiteY7-56" fmla="*/ 2470709 h 2485130"/>
              <a:gd name="connsiteX8-57" fmla="*/ 3347673 w 3731924"/>
              <a:gd name="connsiteY8-58" fmla="*/ 2485130 h 2485130"/>
              <a:gd name="connsiteX9-59" fmla="*/ 1867821 w 3731924"/>
              <a:gd name="connsiteY9-60" fmla="*/ 2481801 h 2485130"/>
              <a:gd name="connsiteX10-61" fmla="*/ 1867821 w 3731924"/>
              <a:gd name="connsiteY10-62" fmla="*/ 2481801 h 2485130"/>
              <a:gd name="connsiteX11-63" fmla="*/ 412027 w 3731924"/>
              <a:gd name="connsiteY11-64" fmla="*/ 2478526 h 2485130"/>
              <a:gd name="connsiteX12-65" fmla="*/ 412297 w 3731924"/>
              <a:gd name="connsiteY12-66" fmla="*/ 2062315 h 2485130"/>
              <a:gd name="connsiteX13-67" fmla="*/ 86283 w 3731924"/>
              <a:gd name="connsiteY13-68" fmla="*/ 1989336 h 2485130"/>
              <a:gd name="connsiteX14-69" fmla="*/ 0 w 3731924"/>
              <a:gd name="connsiteY14-70" fmla="*/ 427561 h 2485130"/>
              <a:gd name="connsiteX15-71" fmla="*/ 349020 w 3731924"/>
              <a:gd name="connsiteY15-72" fmla="*/ 64059 h 2485130"/>
              <a:gd name="connsiteX16-73" fmla="*/ 343992 w 3731924"/>
              <a:gd name="connsiteY16-74" fmla="*/ 14183 h 2485130"/>
              <a:gd name="connsiteX17-75" fmla="*/ 1543613 w 3731924"/>
              <a:gd name="connsiteY17-76" fmla="*/ 5863 h 2485130"/>
              <a:gd name="connsiteX18-77" fmla="*/ 2389153 w 3731924"/>
              <a:gd name="connsiteY18-78" fmla="*/ 0 h 2485130"/>
              <a:gd name="connsiteX0-79" fmla="*/ 1543613 w 3731924"/>
              <a:gd name="connsiteY0-80" fmla="*/ 0 h 2479267"/>
              <a:gd name="connsiteX1-81" fmla="*/ 3321804 w 3731924"/>
              <a:gd name="connsiteY1-82" fmla="*/ 23026 h 2479267"/>
              <a:gd name="connsiteX2-83" fmla="*/ 3320819 w 3731924"/>
              <a:gd name="connsiteY2-84" fmla="*/ 32796 h 2479267"/>
              <a:gd name="connsiteX3-85" fmla="*/ 3685944 w 3731924"/>
              <a:gd name="connsiteY3-86" fmla="*/ 397921 h 2479267"/>
              <a:gd name="connsiteX4-87" fmla="*/ 3692477 w 3731924"/>
              <a:gd name="connsiteY4-88" fmla="*/ 397262 h 2479267"/>
              <a:gd name="connsiteX5-89" fmla="*/ 3731924 w 3731924"/>
              <a:gd name="connsiteY5-90" fmla="*/ 2101796 h 2479267"/>
              <a:gd name="connsiteX6-91" fmla="*/ 3711344 w 3731924"/>
              <a:gd name="connsiteY6-92" fmla="*/ 2099721 h 2479267"/>
              <a:gd name="connsiteX7-93" fmla="*/ 3346219 w 3731924"/>
              <a:gd name="connsiteY7-94" fmla="*/ 2464846 h 2479267"/>
              <a:gd name="connsiteX8-95" fmla="*/ 3347673 w 3731924"/>
              <a:gd name="connsiteY8-96" fmla="*/ 2479267 h 2479267"/>
              <a:gd name="connsiteX9-97" fmla="*/ 1867821 w 3731924"/>
              <a:gd name="connsiteY9-98" fmla="*/ 2475938 h 2479267"/>
              <a:gd name="connsiteX10-99" fmla="*/ 1867821 w 3731924"/>
              <a:gd name="connsiteY10-100" fmla="*/ 2475938 h 2479267"/>
              <a:gd name="connsiteX11-101" fmla="*/ 412027 w 3731924"/>
              <a:gd name="connsiteY11-102" fmla="*/ 2472663 h 2479267"/>
              <a:gd name="connsiteX12-103" fmla="*/ 412297 w 3731924"/>
              <a:gd name="connsiteY12-104" fmla="*/ 2056452 h 2479267"/>
              <a:gd name="connsiteX13-105" fmla="*/ 86283 w 3731924"/>
              <a:gd name="connsiteY13-106" fmla="*/ 1983473 h 2479267"/>
              <a:gd name="connsiteX14-107" fmla="*/ 0 w 3731924"/>
              <a:gd name="connsiteY14-108" fmla="*/ 421698 h 2479267"/>
              <a:gd name="connsiteX15-109" fmla="*/ 349020 w 3731924"/>
              <a:gd name="connsiteY15-110" fmla="*/ 58196 h 2479267"/>
              <a:gd name="connsiteX16-111" fmla="*/ 343992 w 3731924"/>
              <a:gd name="connsiteY16-112" fmla="*/ 8320 h 2479267"/>
              <a:gd name="connsiteX17-113" fmla="*/ 1543613 w 3731924"/>
              <a:gd name="connsiteY17-114" fmla="*/ 0 h 2479267"/>
              <a:gd name="connsiteX0-115" fmla="*/ 343992 w 3731924"/>
              <a:gd name="connsiteY0-116" fmla="*/ 0 h 2470947"/>
              <a:gd name="connsiteX1-117" fmla="*/ 3321804 w 3731924"/>
              <a:gd name="connsiteY1-118" fmla="*/ 14706 h 2470947"/>
              <a:gd name="connsiteX2-119" fmla="*/ 3320819 w 3731924"/>
              <a:gd name="connsiteY2-120" fmla="*/ 24476 h 2470947"/>
              <a:gd name="connsiteX3-121" fmla="*/ 3685944 w 3731924"/>
              <a:gd name="connsiteY3-122" fmla="*/ 389601 h 2470947"/>
              <a:gd name="connsiteX4-123" fmla="*/ 3692477 w 3731924"/>
              <a:gd name="connsiteY4-124" fmla="*/ 388942 h 2470947"/>
              <a:gd name="connsiteX5-125" fmla="*/ 3731924 w 3731924"/>
              <a:gd name="connsiteY5-126" fmla="*/ 2093476 h 2470947"/>
              <a:gd name="connsiteX6-127" fmla="*/ 3711344 w 3731924"/>
              <a:gd name="connsiteY6-128" fmla="*/ 2091401 h 2470947"/>
              <a:gd name="connsiteX7-129" fmla="*/ 3346219 w 3731924"/>
              <a:gd name="connsiteY7-130" fmla="*/ 2456526 h 2470947"/>
              <a:gd name="connsiteX8-131" fmla="*/ 3347673 w 3731924"/>
              <a:gd name="connsiteY8-132" fmla="*/ 2470947 h 2470947"/>
              <a:gd name="connsiteX9-133" fmla="*/ 1867821 w 3731924"/>
              <a:gd name="connsiteY9-134" fmla="*/ 2467618 h 2470947"/>
              <a:gd name="connsiteX10-135" fmla="*/ 1867821 w 3731924"/>
              <a:gd name="connsiteY10-136" fmla="*/ 2467618 h 2470947"/>
              <a:gd name="connsiteX11-137" fmla="*/ 412027 w 3731924"/>
              <a:gd name="connsiteY11-138" fmla="*/ 2464343 h 2470947"/>
              <a:gd name="connsiteX12-139" fmla="*/ 412297 w 3731924"/>
              <a:gd name="connsiteY12-140" fmla="*/ 2048132 h 2470947"/>
              <a:gd name="connsiteX13-141" fmla="*/ 86283 w 3731924"/>
              <a:gd name="connsiteY13-142" fmla="*/ 1975153 h 2470947"/>
              <a:gd name="connsiteX14-143" fmla="*/ 0 w 3731924"/>
              <a:gd name="connsiteY14-144" fmla="*/ 413378 h 2470947"/>
              <a:gd name="connsiteX15-145" fmla="*/ 349020 w 3731924"/>
              <a:gd name="connsiteY15-146" fmla="*/ 49876 h 2470947"/>
              <a:gd name="connsiteX16-147" fmla="*/ 343992 w 3731924"/>
              <a:gd name="connsiteY16-148" fmla="*/ 0 h 2470947"/>
              <a:gd name="connsiteX0-149" fmla="*/ 349020 w 3731924"/>
              <a:gd name="connsiteY0-150" fmla="*/ 40915 h 2461986"/>
              <a:gd name="connsiteX1-151" fmla="*/ 3321804 w 3731924"/>
              <a:gd name="connsiteY1-152" fmla="*/ 5745 h 2461986"/>
              <a:gd name="connsiteX2-153" fmla="*/ 3320819 w 3731924"/>
              <a:gd name="connsiteY2-154" fmla="*/ 15515 h 2461986"/>
              <a:gd name="connsiteX3-155" fmla="*/ 3685944 w 3731924"/>
              <a:gd name="connsiteY3-156" fmla="*/ 380640 h 2461986"/>
              <a:gd name="connsiteX4-157" fmla="*/ 3692477 w 3731924"/>
              <a:gd name="connsiteY4-158" fmla="*/ 379981 h 2461986"/>
              <a:gd name="connsiteX5-159" fmla="*/ 3731924 w 3731924"/>
              <a:gd name="connsiteY5-160" fmla="*/ 2084515 h 2461986"/>
              <a:gd name="connsiteX6-161" fmla="*/ 3711344 w 3731924"/>
              <a:gd name="connsiteY6-162" fmla="*/ 2082440 h 2461986"/>
              <a:gd name="connsiteX7-163" fmla="*/ 3346219 w 3731924"/>
              <a:gd name="connsiteY7-164" fmla="*/ 2447565 h 2461986"/>
              <a:gd name="connsiteX8-165" fmla="*/ 3347673 w 3731924"/>
              <a:gd name="connsiteY8-166" fmla="*/ 2461986 h 2461986"/>
              <a:gd name="connsiteX9-167" fmla="*/ 1867821 w 3731924"/>
              <a:gd name="connsiteY9-168" fmla="*/ 2458657 h 2461986"/>
              <a:gd name="connsiteX10-169" fmla="*/ 1867821 w 3731924"/>
              <a:gd name="connsiteY10-170" fmla="*/ 2458657 h 2461986"/>
              <a:gd name="connsiteX11-171" fmla="*/ 412027 w 3731924"/>
              <a:gd name="connsiteY11-172" fmla="*/ 2455382 h 2461986"/>
              <a:gd name="connsiteX12-173" fmla="*/ 412297 w 3731924"/>
              <a:gd name="connsiteY12-174" fmla="*/ 2039171 h 2461986"/>
              <a:gd name="connsiteX13-175" fmla="*/ 86283 w 3731924"/>
              <a:gd name="connsiteY13-176" fmla="*/ 1966192 h 2461986"/>
              <a:gd name="connsiteX14-177" fmla="*/ 0 w 3731924"/>
              <a:gd name="connsiteY14-178" fmla="*/ 404417 h 2461986"/>
              <a:gd name="connsiteX15-179" fmla="*/ 349020 w 3731924"/>
              <a:gd name="connsiteY15-180" fmla="*/ 40915 h 2461986"/>
              <a:gd name="connsiteX0-181" fmla="*/ 349020 w 3731924"/>
              <a:gd name="connsiteY0-182" fmla="*/ 40915 h 2461986"/>
              <a:gd name="connsiteX1-183" fmla="*/ 3321804 w 3731924"/>
              <a:gd name="connsiteY1-184" fmla="*/ 5745 h 2461986"/>
              <a:gd name="connsiteX2-185" fmla="*/ 3320819 w 3731924"/>
              <a:gd name="connsiteY2-186" fmla="*/ 15515 h 2461986"/>
              <a:gd name="connsiteX3-187" fmla="*/ 3685944 w 3731924"/>
              <a:gd name="connsiteY3-188" fmla="*/ 380640 h 2461986"/>
              <a:gd name="connsiteX4-189" fmla="*/ 3692477 w 3731924"/>
              <a:gd name="connsiteY4-190" fmla="*/ 379981 h 2461986"/>
              <a:gd name="connsiteX5-191" fmla="*/ 3731924 w 3731924"/>
              <a:gd name="connsiteY5-192" fmla="*/ 2084515 h 2461986"/>
              <a:gd name="connsiteX6-193" fmla="*/ 3711344 w 3731924"/>
              <a:gd name="connsiteY6-194" fmla="*/ 2082440 h 2461986"/>
              <a:gd name="connsiteX7-195" fmla="*/ 3346219 w 3731924"/>
              <a:gd name="connsiteY7-196" fmla="*/ 2447565 h 2461986"/>
              <a:gd name="connsiteX8-197" fmla="*/ 3347673 w 3731924"/>
              <a:gd name="connsiteY8-198" fmla="*/ 2461986 h 2461986"/>
              <a:gd name="connsiteX9-199" fmla="*/ 1867821 w 3731924"/>
              <a:gd name="connsiteY9-200" fmla="*/ 2458657 h 2461986"/>
              <a:gd name="connsiteX10-201" fmla="*/ 1867821 w 3731924"/>
              <a:gd name="connsiteY10-202" fmla="*/ 2458657 h 2461986"/>
              <a:gd name="connsiteX11-203" fmla="*/ 412027 w 3731924"/>
              <a:gd name="connsiteY11-204" fmla="*/ 2455382 h 2461986"/>
              <a:gd name="connsiteX12-205" fmla="*/ 86283 w 3731924"/>
              <a:gd name="connsiteY12-206" fmla="*/ 1966192 h 2461986"/>
              <a:gd name="connsiteX13-207" fmla="*/ 0 w 3731924"/>
              <a:gd name="connsiteY13-208" fmla="*/ 404417 h 2461986"/>
              <a:gd name="connsiteX14-209" fmla="*/ 349020 w 3731924"/>
              <a:gd name="connsiteY14-210" fmla="*/ 40915 h 2461986"/>
              <a:gd name="connsiteX0-211" fmla="*/ 349020 w 3731924"/>
              <a:gd name="connsiteY0-212" fmla="*/ 40915 h 2461986"/>
              <a:gd name="connsiteX1-213" fmla="*/ 3321804 w 3731924"/>
              <a:gd name="connsiteY1-214" fmla="*/ 5745 h 2461986"/>
              <a:gd name="connsiteX2-215" fmla="*/ 3320819 w 3731924"/>
              <a:gd name="connsiteY2-216" fmla="*/ 15515 h 2461986"/>
              <a:gd name="connsiteX3-217" fmla="*/ 3685944 w 3731924"/>
              <a:gd name="connsiteY3-218" fmla="*/ 380640 h 2461986"/>
              <a:gd name="connsiteX4-219" fmla="*/ 3692477 w 3731924"/>
              <a:gd name="connsiteY4-220" fmla="*/ 379981 h 2461986"/>
              <a:gd name="connsiteX5-221" fmla="*/ 3731924 w 3731924"/>
              <a:gd name="connsiteY5-222" fmla="*/ 2084515 h 2461986"/>
              <a:gd name="connsiteX6-223" fmla="*/ 3711344 w 3731924"/>
              <a:gd name="connsiteY6-224" fmla="*/ 2082440 h 2461986"/>
              <a:gd name="connsiteX7-225" fmla="*/ 3346219 w 3731924"/>
              <a:gd name="connsiteY7-226" fmla="*/ 2447565 h 2461986"/>
              <a:gd name="connsiteX8-227" fmla="*/ 3347673 w 3731924"/>
              <a:gd name="connsiteY8-228" fmla="*/ 2461986 h 2461986"/>
              <a:gd name="connsiteX9-229" fmla="*/ 1867821 w 3731924"/>
              <a:gd name="connsiteY9-230" fmla="*/ 2458657 h 2461986"/>
              <a:gd name="connsiteX10-231" fmla="*/ 412027 w 3731924"/>
              <a:gd name="connsiteY10-232" fmla="*/ 2455382 h 2461986"/>
              <a:gd name="connsiteX11-233" fmla="*/ 86283 w 3731924"/>
              <a:gd name="connsiteY11-234" fmla="*/ 1966192 h 2461986"/>
              <a:gd name="connsiteX12-235" fmla="*/ 0 w 3731924"/>
              <a:gd name="connsiteY12-236" fmla="*/ 404417 h 2461986"/>
              <a:gd name="connsiteX13-237" fmla="*/ 349020 w 3731924"/>
              <a:gd name="connsiteY13-238" fmla="*/ 40915 h 2461986"/>
              <a:gd name="connsiteX0-239" fmla="*/ 349020 w 3731924"/>
              <a:gd name="connsiteY0-240" fmla="*/ 40915 h 2461986"/>
              <a:gd name="connsiteX1-241" fmla="*/ 3321804 w 3731924"/>
              <a:gd name="connsiteY1-242" fmla="*/ 5745 h 2461986"/>
              <a:gd name="connsiteX2-243" fmla="*/ 3320819 w 3731924"/>
              <a:gd name="connsiteY2-244" fmla="*/ 15515 h 2461986"/>
              <a:gd name="connsiteX3-245" fmla="*/ 3685944 w 3731924"/>
              <a:gd name="connsiteY3-246" fmla="*/ 380640 h 2461986"/>
              <a:gd name="connsiteX4-247" fmla="*/ 3692477 w 3731924"/>
              <a:gd name="connsiteY4-248" fmla="*/ 379981 h 2461986"/>
              <a:gd name="connsiteX5-249" fmla="*/ 3731924 w 3731924"/>
              <a:gd name="connsiteY5-250" fmla="*/ 2084515 h 2461986"/>
              <a:gd name="connsiteX6-251" fmla="*/ 3711344 w 3731924"/>
              <a:gd name="connsiteY6-252" fmla="*/ 2082440 h 2461986"/>
              <a:gd name="connsiteX7-253" fmla="*/ 3346219 w 3731924"/>
              <a:gd name="connsiteY7-254" fmla="*/ 2447565 h 2461986"/>
              <a:gd name="connsiteX8-255" fmla="*/ 3347673 w 3731924"/>
              <a:gd name="connsiteY8-256" fmla="*/ 2461986 h 2461986"/>
              <a:gd name="connsiteX9-257" fmla="*/ 412027 w 3731924"/>
              <a:gd name="connsiteY9-258" fmla="*/ 2455382 h 2461986"/>
              <a:gd name="connsiteX10-259" fmla="*/ 86283 w 3731924"/>
              <a:gd name="connsiteY10-260" fmla="*/ 1966192 h 2461986"/>
              <a:gd name="connsiteX11-261" fmla="*/ 0 w 3731924"/>
              <a:gd name="connsiteY11-262" fmla="*/ 404417 h 2461986"/>
              <a:gd name="connsiteX12-263" fmla="*/ 349020 w 3731924"/>
              <a:gd name="connsiteY12-264" fmla="*/ 40915 h 2461986"/>
              <a:gd name="connsiteX0-265" fmla="*/ 349020 w 3731924"/>
              <a:gd name="connsiteY0-266" fmla="*/ 40915 h 2461986"/>
              <a:gd name="connsiteX1-267" fmla="*/ 3321804 w 3731924"/>
              <a:gd name="connsiteY1-268" fmla="*/ 5745 h 2461986"/>
              <a:gd name="connsiteX2-269" fmla="*/ 3320819 w 3731924"/>
              <a:gd name="connsiteY2-270" fmla="*/ 15515 h 2461986"/>
              <a:gd name="connsiteX3-271" fmla="*/ 3685944 w 3731924"/>
              <a:gd name="connsiteY3-272" fmla="*/ 380640 h 2461986"/>
              <a:gd name="connsiteX4-273" fmla="*/ 3692477 w 3731924"/>
              <a:gd name="connsiteY4-274" fmla="*/ 379981 h 2461986"/>
              <a:gd name="connsiteX5-275" fmla="*/ 3731924 w 3731924"/>
              <a:gd name="connsiteY5-276" fmla="*/ 2084515 h 2461986"/>
              <a:gd name="connsiteX6-277" fmla="*/ 3346219 w 3731924"/>
              <a:gd name="connsiteY6-278" fmla="*/ 2447565 h 2461986"/>
              <a:gd name="connsiteX7-279" fmla="*/ 3347673 w 3731924"/>
              <a:gd name="connsiteY7-280" fmla="*/ 2461986 h 2461986"/>
              <a:gd name="connsiteX8-281" fmla="*/ 412027 w 3731924"/>
              <a:gd name="connsiteY8-282" fmla="*/ 2455382 h 2461986"/>
              <a:gd name="connsiteX9-283" fmla="*/ 86283 w 3731924"/>
              <a:gd name="connsiteY9-284" fmla="*/ 1966192 h 2461986"/>
              <a:gd name="connsiteX10-285" fmla="*/ 0 w 3731924"/>
              <a:gd name="connsiteY10-286" fmla="*/ 404417 h 2461986"/>
              <a:gd name="connsiteX11-287" fmla="*/ 349020 w 3731924"/>
              <a:gd name="connsiteY11-288" fmla="*/ 40915 h 2461986"/>
              <a:gd name="connsiteX0-289" fmla="*/ 349020 w 3731924"/>
              <a:gd name="connsiteY0-290" fmla="*/ 40915 h 2461986"/>
              <a:gd name="connsiteX1-291" fmla="*/ 3321804 w 3731924"/>
              <a:gd name="connsiteY1-292" fmla="*/ 5745 h 2461986"/>
              <a:gd name="connsiteX2-293" fmla="*/ 3685944 w 3731924"/>
              <a:gd name="connsiteY2-294" fmla="*/ 380640 h 2461986"/>
              <a:gd name="connsiteX3-295" fmla="*/ 3692477 w 3731924"/>
              <a:gd name="connsiteY3-296" fmla="*/ 379981 h 2461986"/>
              <a:gd name="connsiteX4-297" fmla="*/ 3731924 w 3731924"/>
              <a:gd name="connsiteY4-298" fmla="*/ 2084515 h 2461986"/>
              <a:gd name="connsiteX5-299" fmla="*/ 3346219 w 3731924"/>
              <a:gd name="connsiteY5-300" fmla="*/ 2447565 h 2461986"/>
              <a:gd name="connsiteX6-301" fmla="*/ 3347673 w 3731924"/>
              <a:gd name="connsiteY6-302" fmla="*/ 2461986 h 2461986"/>
              <a:gd name="connsiteX7-303" fmla="*/ 412027 w 3731924"/>
              <a:gd name="connsiteY7-304" fmla="*/ 2455382 h 2461986"/>
              <a:gd name="connsiteX8-305" fmla="*/ 86283 w 3731924"/>
              <a:gd name="connsiteY8-306" fmla="*/ 1966192 h 2461986"/>
              <a:gd name="connsiteX9-307" fmla="*/ 0 w 3731924"/>
              <a:gd name="connsiteY9-308" fmla="*/ 404417 h 2461986"/>
              <a:gd name="connsiteX10-309" fmla="*/ 349020 w 3731924"/>
              <a:gd name="connsiteY10-310" fmla="*/ 40915 h 2461986"/>
              <a:gd name="connsiteX0-311" fmla="*/ 349020 w 3731924"/>
              <a:gd name="connsiteY0-312" fmla="*/ 40915 h 2505489"/>
              <a:gd name="connsiteX1-313" fmla="*/ 3321804 w 3731924"/>
              <a:gd name="connsiteY1-314" fmla="*/ 5745 h 2505489"/>
              <a:gd name="connsiteX2-315" fmla="*/ 3685944 w 3731924"/>
              <a:gd name="connsiteY2-316" fmla="*/ 380640 h 2505489"/>
              <a:gd name="connsiteX3-317" fmla="*/ 3692477 w 3731924"/>
              <a:gd name="connsiteY3-318" fmla="*/ 379981 h 2505489"/>
              <a:gd name="connsiteX4-319" fmla="*/ 3731924 w 3731924"/>
              <a:gd name="connsiteY4-320" fmla="*/ 2084515 h 2505489"/>
              <a:gd name="connsiteX5-321" fmla="*/ 3346219 w 3731924"/>
              <a:gd name="connsiteY5-322" fmla="*/ 2447565 h 2505489"/>
              <a:gd name="connsiteX6-323" fmla="*/ 412027 w 3731924"/>
              <a:gd name="connsiteY6-324" fmla="*/ 2455382 h 2505489"/>
              <a:gd name="connsiteX7-325" fmla="*/ 86283 w 3731924"/>
              <a:gd name="connsiteY7-326" fmla="*/ 1966192 h 2505489"/>
              <a:gd name="connsiteX8-327" fmla="*/ 0 w 3731924"/>
              <a:gd name="connsiteY8-328" fmla="*/ 404417 h 2505489"/>
              <a:gd name="connsiteX9-329" fmla="*/ 349020 w 3731924"/>
              <a:gd name="connsiteY9-330" fmla="*/ 40915 h 2505489"/>
              <a:gd name="connsiteX0-331" fmla="*/ 349020 w 3760415"/>
              <a:gd name="connsiteY0-332" fmla="*/ 40915 h 2505489"/>
              <a:gd name="connsiteX1-333" fmla="*/ 3321804 w 3760415"/>
              <a:gd name="connsiteY1-334" fmla="*/ 5745 h 2505489"/>
              <a:gd name="connsiteX2-335" fmla="*/ 3685944 w 3760415"/>
              <a:gd name="connsiteY2-336" fmla="*/ 380640 h 2505489"/>
              <a:gd name="connsiteX3-337" fmla="*/ 3731924 w 3760415"/>
              <a:gd name="connsiteY3-338" fmla="*/ 2084515 h 2505489"/>
              <a:gd name="connsiteX4-339" fmla="*/ 3346219 w 3760415"/>
              <a:gd name="connsiteY4-340" fmla="*/ 2447565 h 2505489"/>
              <a:gd name="connsiteX5-341" fmla="*/ 412027 w 3760415"/>
              <a:gd name="connsiteY5-342" fmla="*/ 2455382 h 2505489"/>
              <a:gd name="connsiteX6-343" fmla="*/ 86283 w 3760415"/>
              <a:gd name="connsiteY6-344" fmla="*/ 1966192 h 2505489"/>
              <a:gd name="connsiteX7-345" fmla="*/ 0 w 3760415"/>
              <a:gd name="connsiteY7-346" fmla="*/ 404417 h 2505489"/>
              <a:gd name="connsiteX8-347" fmla="*/ 349020 w 3760415"/>
              <a:gd name="connsiteY8-348" fmla="*/ 40915 h 2505489"/>
              <a:gd name="connsiteX0-349" fmla="*/ 349020 w 3836324"/>
              <a:gd name="connsiteY0-350" fmla="*/ 40915 h 2505489"/>
              <a:gd name="connsiteX1-351" fmla="*/ 3321804 w 3836324"/>
              <a:gd name="connsiteY1-352" fmla="*/ 5745 h 2505489"/>
              <a:gd name="connsiteX2-353" fmla="*/ 3685944 w 3836324"/>
              <a:gd name="connsiteY2-354" fmla="*/ 380640 h 2505489"/>
              <a:gd name="connsiteX3-355" fmla="*/ 3731924 w 3836324"/>
              <a:gd name="connsiteY3-356" fmla="*/ 2084515 h 2505489"/>
              <a:gd name="connsiteX4-357" fmla="*/ 3346219 w 3836324"/>
              <a:gd name="connsiteY4-358" fmla="*/ 2447565 h 2505489"/>
              <a:gd name="connsiteX5-359" fmla="*/ 412027 w 3836324"/>
              <a:gd name="connsiteY5-360" fmla="*/ 2455382 h 2505489"/>
              <a:gd name="connsiteX6-361" fmla="*/ 86283 w 3836324"/>
              <a:gd name="connsiteY6-362" fmla="*/ 1966192 h 2505489"/>
              <a:gd name="connsiteX7-363" fmla="*/ 0 w 3836324"/>
              <a:gd name="connsiteY7-364" fmla="*/ 404417 h 2505489"/>
              <a:gd name="connsiteX8-365" fmla="*/ 349020 w 3836324"/>
              <a:gd name="connsiteY8-366" fmla="*/ 40915 h 2505489"/>
              <a:gd name="connsiteX0-367" fmla="*/ 349020 w 3922433"/>
              <a:gd name="connsiteY0-368" fmla="*/ 40915 h 2503784"/>
              <a:gd name="connsiteX1-369" fmla="*/ 3321804 w 3922433"/>
              <a:gd name="connsiteY1-370" fmla="*/ 5745 h 2503784"/>
              <a:gd name="connsiteX2-371" fmla="*/ 3685944 w 3922433"/>
              <a:gd name="connsiteY2-372" fmla="*/ 380640 h 2503784"/>
              <a:gd name="connsiteX3-373" fmla="*/ 3911841 w 3922433"/>
              <a:gd name="connsiteY3-374" fmla="*/ 2116265 h 2503784"/>
              <a:gd name="connsiteX4-375" fmla="*/ 3346219 w 3922433"/>
              <a:gd name="connsiteY4-376" fmla="*/ 2447565 h 2503784"/>
              <a:gd name="connsiteX5-377" fmla="*/ 412027 w 3922433"/>
              <a:gd name="connsiteY5-378" fmla="*/ 2455382 h 2503784"/>
              <a:gd name="connsiteX6-379" fmla="*/ 86283 w 3922433"/>
              <a:gd name="connsiteY6-380" fmla="*/ 1966192 h 2503784"/>
              <a:gd name="connsiteX7-381" fmla="*/ 0 w 3922433"/>
              <a:gd name="connsiteY7-382" fmla="*/ 404417 h 2503784"/>
              <a:gd name="connsiteX8-383" fmla="*/ 349020 w 3922433"/>
              <a:gd name="connsiteY8-384" fmla="*/ 40915 h 2503784"/>
              <a:gd name="connsiteX0-385" fmla="*/ 349020 w 3922433"/>
              <a:gd name="connsiteY0-386" fmla="*/ 40915 h 2731150"/>
              <a:gd name="connsiteX1-387" fmla="*/ 3321804 w 3922433"/>
              <a:gd name="connsiteY1-388" fmla="*/ 5745 h 2731150"/>
              <a:gd name="connsiteX2-389" fmla="*/ 3685944 w 3922433"/>
              <a:gd name="connsiteY2-390" fmla="*/ 380640 h 2731150"/>
              <a:gd name="connsiteX3-391" fmla="*/ 3911841 w 3922433"/>
              <a:gd name="connsiteY3-392" fmla="*/ 2116265 h 2731150"/>
              <a:gd name="connsiteX4-393" fmla="*/ 3314469 w 3922433"/>
              <a:gd name="connsiteY4-394" fmla="*/ 2722732 h 2731150"/>
              <a:gd name="connsiteX5-395" fmla="*/ 412027 w 3922433"/>
              <a:gd name="connsiteY5-396" fmla="*/ 2455382 h 2731150"/>
              <a:gd name="connsiteX6-397" fmla="*/ 86283 w 3922433"/>
              <a:gd name="connsiteY6-398" fmla="*/ 1966192 h 2731150"/>
              <a:gd name="connsiteX7-399" fmla="*/ 0 w 3922433"/>
              <a:gd name="connsiteY7-400" fmla="*/ 404417 h 2731150"/>
              <a:gd name="connsiteX8-401" fmla="*/ 349020 w 3922433"/>
              <a:gd name="connsiteY8-402" fmla="*/ 40915 h 2731150"/>
              <a:gd name="connsiteX0-403" fmla="*/ 349020 w 3922433"/>
              <a:gd name="connsiteY0-404" fmla="*/ 40915 h 3196990"/>
              <a:gd name="connsiteX1-405" fmla="*/ 3321804 w 3922433"/>
              <a:gd name="connsiteY1-406" fmla="*/ 5745 h 3196990"/>
              <a:gd name="connsiteX2-407" fmla="*/ 3685944 w 3922433"/>
              <a:gd name="connsiteY2-408" fmla="*/ 380640 h 3196990"/>
              <a:gd name="connsiteX3-409" fmla="*/ 3911841 w 3922433"/>
              <a:gd name="connsiteY3-410" fmla="*/ 2116265 h 3196990"/>
              <a:gd name="connsiteX4-411" fmla="*/ 3314469 w 3922433"/>
              <a:gd name="connsiteY4-412" fmla="*/ 2722732 h 3196990"/>
              <a:gd name="connsiteX5-413" fmla="*/ 253277 w 3922433"/>
              <a:gd name="connsiteY5-414" fmla="*/ 3185632 h 3196990"/>
              <a:gd name="connsiteX6-415" fmla="*/ 86283 w 3922433"/>
              <a:gd name="connsiteY6-416" fmla="*/ 1966192 h 3196990"/>
              <a:gd name="connsiteX7-417" fmla="*/ 0 w 3922433"/>
              <a:gd name="connsiteY7-418" fmla="*/ 404417 h 3196990"/>
              <a:gd name="connsiteX8-419" fmla="*/ 349020 w 3922433"/>
              <a:gd name="connsiteY8-420" fmla="*/ 40915 h 3196990"/>
              <a:gd name="connsiteX0-421" fmla="*/ 707324 w 4280737"/>
              <a:gd name="connsiteY0-422" fmla="*/ 40915 h 3196990"/>
              <a:gd name="connsiteX1-423" fmla="*/ 3680108 w 4280737"/>
              <a:gd name="connsiteY1-424" fmla="*/ 5745 h 3196990"/>
              <a:gd name="connsiteX2-425" fmla="*/ 4044248 w 4280737"/>
              <a:gd name="connsiteY2-426" fmla="*/ 380640 h 3196990"/>
              <a:gd name="connsiteX3-427" fmla="*/ 4270145 w 4280737"/>
              <a:gd name="connsiteY3-428" fmla="*/ 2116265 h 3196990"/>
              <a:gd name="connsiteX4-429" fmla="*/ 3672773 w 4280737"/>
              <a:gd name="connsiteY4-430" fmla="*/ 2722732 h 3196990"/>
              <a:gd name="connsiteX5-431" fmla="*/ 611581 w 4280737"/>
              <a:gd name="connsiteY5-432" fmla="*/ 3185632 h 3196990"/>
              <a:gd name="connsiteX6-433" fmla="*/ 87 w 4280737"/>
              <a:gd name="connsiteY6-434" fmla="*/ 2019109 h 3196990"/>
              <a:gd name="connsiteX7-435" fmla="*/ 358304 w 4280737"/>
              <a:gd name="connsiteY7-436" fmla="*/ 404417 h 3196990"/>
              <a:gd name="connsiteX8-437" fmla="*/ 707324 w 4280737"/>
              <a:gd name="connsiteY8-438" fmla="*/ 40915 h 3196990"/>
              <a:gd name="connsiteX0-439" fmla="*/ 707237 w 4280650"/>
              <a:gd name="connsiteY0-440" fmla="*/ 40915 h 3196990"/>
              <a:gd name="connsiteX1-441" fmla="*/ 3680021 w 4280650"/>
              <a:gd name="connsiteY1-442" fmla="*/ 5745 h 3196990"/>
              <a:gd name="connsiteX2-443" fmla="*/ 4044161 w 4280650"/>
              <a:gd name="connsiteY2-444" fmla="*/ 380640 h 3196990"/>
              <a:gd name="connsiteX3-445" fmla="*/ 4270058 w 4280650"/>
              <a:gd name="connsiteY3-446" fmla="*/ 2116265 h 3196990"/>
              <a:gd name="connsiteX4-447" fmla="*/ 3672686 w 4280650"/>
              <a:gd name="connsiteY4-448" fmla="*/ 2722732 h 3196990"/>
              <a:gd name="connsiteX5-449" fmla="*/ 611494 w 4280650"/>
              <a:gd name="connsiteY5-450" fmla="*/ 3185632 h 3196990"/>
              <a:gd name="connsiteX6-451" fmla="*/ 0 w 4280650"/>
              <a:gd name="connsiteY6-452" fmla="*/ 2019109 h 3196990"/>
              <a:gd name="connsiteX7-453" fmla="*/ 707237 w 4280650"/>
              <a:gd name="connsiteY7-454" fmla="*/ 40915 h 3196990"/>
              <a:gd name="connsiteX0-455" fmla="*/ 381844 w 4346841"/>
              <a:gd name="connsiteY0-456" fmla="*/ 12236 h 3358811"/>
              <a:gd name="connsiteX1-457" fmla="*/ 3746212 w 4346841"/>
              <a:gd name="connsiteY1-458" fmla="*/ 167566 h 3358811"/>
              <a:gd name="connsiteX2-459" fmla="*/ 4110352 w 4346841"/>
              <a:gd name="connsiteY2-460" fmla="*/ 542461 h 3358811"/>
              <a:gd name="connsiteX3-461" fmla="*/ 4336249 w 4346841"/>
              <a:gd name="connsiteY3-462" fmla="*/ 2278086 h 3358811"/>
              <a:gd name="connsiteX4-463" fmla="*/ 3738877 w 4346841"/>
              <a:gd name="connsiteY4-464" fmla="*/ 2884553 h 3358811"/>
              <a:gd name="connsiteX5-465" fmla="*/ 677685 w 4346841"/>
              <a:gd name="connsiteY5-466" fmla="*/ 3347453 h 3358811"/>
              <a:gd name="connsiteX6-467" fmla="*/ 66191 w 4346841"/>
              <a:gd name="connsiteY6-468" fmla="*/ 2180930 h 3358811"/>
              <a:gd name="connsiteX7-469" fmla="*/ 381844 w 4346841"/>
              <a:gd name="connsiteY7-470" fmla="*/ 12236 h 3358811"/>
              <a:gd name="connsiteX0-471" fmla="*/ 381844 w 4338756"/>
              <a:gd name="connsiteY0-472" fmla="*/ 12236 h 3358811"/>
              <a:gd name="connsiteX1-473" fmla="*/ 3746212 w 4338756"/>
              <a:gd name="connsiteY1-474" fmla="*/ 167566 h 3358811"/>
              <a:gd name="connsiteX2-475" fmla="*/ 4336249 w 4338756"/>
              <a:gd name="connsiteY2-476" fmla="*/ 2278086 h 3358811"/>
              <a:gd name="connsiteX3-477" fmla="*/ 3738877 w 4338756"/>
              <a:gd name="connsiteY3-478" fmla="*/ 2884553 h 3358811"/>
              <a:gd name="connsiteX4-479" fmla="*/ 677685 w 4338756"/>
              <a:gd name="connsiteY4-480" fmla="*/ 3347453 h 3358811"/>
              <a:gd name="connsiteX5-481" fmla="*/ 66191 w 4338756"/>
              <a:gd name="connsiteY5-482" fmla="*/ 2180930 h 3358811"/>
              <a:gd name="connsiteX6-483" fmla="*/ 381844 w 4338756"/>
              <a:gd name="connsiteY6-484" fmla="*/ 12236 h 3358811"/>
              <a:gd name="connsiteX0-485" fmla="*/ 381844 w 4558932"/>
              <a:gd name="connsiteY0-486" fmla="*/ 12236 h 3347798"/>
              <a:gd name="connsiteX1-487" fmla="*/ 3746212 w 4558932"/>
              <a:gd name="connsiteY1-488" fmla="*/ 167566 h 3347798"/>
              <a:gd name="connsiteX2-489" fmla="*/ 4336249 w 4558932"/>
              <a:gd name="connsiteY2-490" fmla="*/ 2278086 h 3347798"/>
              <a:gd name="connsiteX3-491" fmla="*/ 677685 w 4558932"/>
              <a:gd name="connsiteY3-492" fmla="*/ 3347453 h 3347798"/>
              <a:gd name="connsiteX4-493" fmla="*/ 66191 w 4558932"/>
              <a:gd name="connsiteY4-494" fmla="*/ 2180930 h 3347798"/>
              <a:gd name="connsiteX5-495" fmla="*/ 381844 w 4558932"/>
              <a:gd name="connsiteY5-496" fmla="*/ 12236 h 3347798"/>
              <a:gd name="connsiteX0-497" fmla="*/ 381844 w 4603988"/>
              <a:gd name="connsiteY0-498" fmla="*/ 12236 h 2499995"/>
              <a:gd name="connsiteX1-499" fmla="*/ 3746212 w 4603988"/>
              <a:gd name="connsiteY1-500" fmla="*/ 167566 h 2499995"/>
              <a:gd name="connsiteX2-501" fmla="*/ 4336249 w 4603988"/>
              <a:gd name="connsiteY2-502" fmla="*/ 2278086 h 2499995"/>
              <a:gd name="connsiteX3-503" fmla="*/ 66191 w 4603988"/>
              <a:gd name="connsiteY3-504" fmla="*/ 2180930 h 2499995"/>
              <a:gd name="connsiteX4-505" fmla="*/ 381844 w 4603988"/>
              <a:gd name="connsiteY4-506" fmla="*/ 12236 h 2499995"/>
              <a:gd name="connsiteX0-507" fmla="*/ 441349 w 5065942"/>
              <a:gd name="connsiteY0-508" fmla="*/ 67024 h 2554783"/>
              <a:gd name="connsiteX1-509" fmla="*/ 4715884 w 5065942"/>
              <a:gd name="connsiteY1-510" fmla="*/ 508104 h 2554783"/>
              <a:gd name="connsiteX2-511" fmla="*/ 4395754 w 5065942"/>
              <a:gd name="connsiteY2-512" fmla="*/ 2332874 h 2554783"/>
              <a:gd name="connsiteX3-513" fmla="*/ 125696 w 5065942"/>
              <a:gd name="connsiteY3-514" fmla="*/ 2235718 h 2554783"/>
              <a:gd name="connsiteX4-515" fmla="*/ 441349 w 5065942"/>
              <a:gd name="connsiteY4-516" fmla="*/ 67024 h 2554783"/>
              <a:gd name="connsiteX0-517" fmla="*/ 441349 w 5065942"/>
              <a:gd name="connsiteY0-518" fmla="*/ 81560 h 2569319"/>
              <a:gd name="connsiteX1-519" fmla="*/ 4715884 w 5065942"/>
              <a:gd name="connsiteY1-520" fmla="*/ 522640 h 2569319"/>
              <a:gd name="connsiteX2-521" fmla="*/ 4395754 w 5065942"/>
              <a:gd name="connsiteY2-522" fmla="*/ 2347410 h 2569319"/>
              <a:gd name="connsiteX3-523" fmla="*/ 125696 w 5065942"/>
              <a:gd name="connsiteY3-524" fmla="*/ 2250254 h 2569319"/>
              <a:gd name="connsiteX4-525" fmla="*/ 441349 w 5065942"/>
              <a:gd name="connsiteY4-526" fmla="*/ 81560 h 2569319"/>
              <a:gd name="connsiteX0-527" fmla="*/ 441349 w 5139384"/>
              <a:gd name="connsiteY0-528" fmla="*/ 81560 h 3528722"/>
              <a:gd name="connsiteX1-529" fmla="*/ 4715884 w 5139384"/>
              <a:gd name="connsiteY1-530" fmla="*/ 522640 h 3528722"/>
              <a:gd name="connsiteX2-531" fmla="*/ 4596837 w 5139384"/>
              <a:gd name="connsiteY2-532" fmla="*/ 3469244 h 3528722"/>
              <a:gd name="connsiteX3-533" fmla="*/ 125696 w 5139384"/>
              <a:gd name="connsiteY3-534" fmla="*/ 2250254 h 3528722"/>
              <a:gd name="connsiteX4-535" fmla="*/ 441349 w 5139384"/>
              <a:gd name="connsiteY4-536" fmla="*/ 81560 h 3528722"/>
              <a:gd name="connsiteX0-537" fmla="*/ 441349 w 4990904"/>
              <a:gd name="connsiteY0-538" fmla="*/ 81560 h 3528722"/>
              <a:gd name="connsiteX1-539" fmla="*/ 4715884 w 4990904"/>
              <a:gd name="connsiteY1-540" fmla="*/ 522640 h 3528722"/>
              <a:gd name="connsiteX2-541" fmla="*/ 4596837 w 4990904"/>
              <a:gd name="connsiteY2-542" fmla="*/ 3469244 h 3528722"/>
              <a:gd name="connsiteX3-543" fmla="*/ 125696 w 4990904"/>
              <a:gd name="connsiteY3-544" fmla="*/ 2250254 h 3528722"/>
              <a:gd name="connsiteX4-545" fmla="*/ 441349 w 4990904"/>
              <a:gd name="connsiteY4-546" fmla="*/ 81560 h 3528722"/>
              <a:gd name="connsiteX0-547" fmla="*/ 441349 w 4864781"/>
              <a:gd name="connsiteY0-548" fmla="*/ 81560 h 3528722"/>
              <a:gd name="connsiteX1-549" fmla="*/ 4715884 w 4864781"/>
              <a:gd name="connsiteY1-550" fmla="*/ 522640 h 3528722"/>
              <a:gd name="connsiteX2-551" fmla="*/ 4596837 w 4864781"/>
              <a:gd name="connsiteY2-552" fmla="*/ 3469244 h 3528722"/>
              <a:gd name="connsiteX3-553" fmla="*/ 125696 w 4864781"/>
              <a:gd name="connsiteY3-554" fmla="*/ 2250254 h 3528722"/>
              <a:gd name="connsiteX4-555" fmla="*/ 441349 w 4864781"/>
              <a:gd name="connsiteY4-556" fmla="*/ 81560 h 3528722"/>
              <a:gd name="connsiteX0-557" fmla="*/ 441349 w 4858478"/>
              <a:gd name="connsiteY0-558" fmla="*/ 81560 h 3447763"/>
              <a:gd name="connsiteX1-559" fmla="*/ 4715884 w 4858478"/>
              <a:gd name="connsiteY1-560" fmla="*/ 522640 h 3447763"/>
              <a:gd name="connsiteX2-561" fmla="*/ 4565087 w 4858478"/>
              <a:gd name="connsiteY2-562" fmla="*/ 3384577 h 3447763"/>
              <a:gd name="connsiteX3-563" fmla="*/ 125696 w 4858478"/>
              <a:gd name="connsiteY3-564" fmla="*/ 2250254 h 3447763"/>
              <a:gd name="connsiteX4-565" fmla="*/ 441349 w 4858478"/>
              <a:gd name="connsiteY4-566" fmla="*/ 81560 h 3447763"/>
              <a:gd name="connsiteX0-567" fmla="*/ 441349 w 4887282"/>
              <a:gd name="connsiteY0-568" fmla="*/ 81560 h 3447763"/>
              <a:gd name="connsiteX1-569" fmla="*/ 4715884 w 4887282"/>
              <a:gd name="connsiteY1-570" fmla="*/ 522640 h 3447763"/>
              <a:gd name="connsiteX2-571" fmla="*/ 4565087 w 4887282"/>
              <a:gd name="connsiteY2-572" fmla="*/ 3384577 h 3447763"/>
              <a:gd name="connsiteX3-573" fmla="*/ 125696 w 4887282"/>
              <a:gd name="connsiteY3-574" fmla="*/ 2250254 h 3447763"/>
              <a:gd name="connsiteX4-575" fmla="*/ 441349 w 4887282"/>
              <a:gd name="connsiteY4-576" fmla="*/ 81560 h 3447763"/>
              <a:gd name="connsiteX0-577" fmla="*/ 463165 w 4909098"/>
              <a:gd name="connsiteY0-578" fmla="*/ 131253 h 3571167"/>
              <a:gd name="connsiteX1-579" fmla="*/ 4737700 w 4909098"/>
              <a:gd name="connsiteY1-580" fmla="*/ 572333 h 3571167"/>
              <a:gd name="connsiteX2-581" fmla="*/ 4586903 w 4909098"/>
              <a:gd name="connsiteY2-582" fmla="*/ 3434270 h 3571167"/>
              <a:gd name="connsiteX3-583" fmla="*/ 105179 w 4909098"/>
              <a:gd name="connsiteY3-584" fmla="*/ 3051364 h 3571167"/>
              <a:gd name="connsiteX4-585" fmla="*/ 463165 w 4909098"/>
              <a:gd name="connsiteY4-586" fmla="*/ 131253 h 3571167"/>
              <a:gd name="connsiteX0-587" fmla="*/ 552371 w 4998304"/>
              <a:gd name="connsiteY0-588" fmla="*/ 131253 h 3571167"/>
              <a:gd name="connsiteX1-589" fmla="*/ 4826906 w 4998304"/>
              <a:gd name="connsiteY1-590" fmla="*/ 572333 h 3571167"/>
              <a:gd name="connsiteX2-591" fmla="*/ 4676109 w 4998304"/>
              <a:gd name="connsiteY2-592" fmla="*/ 3434270 h 3571167"/>
              <a:gd name="connsiteX3-593" fmla="*/ 194385 w 4998304"/>
              <a:gd name="connsiteY3-594" fmla="*/ 3051364 h 3571167"/>
              <a:gd name="connsiteX4-595" fmla="*/ 552371 w 4998304"/>
              <a:gd name="connsiteY4-596" fmla="*/ 131253 h 3571167"/>
              <a:gd name="connsiteX0-597" fmla="*/ 552371 w 4998304"/>
              <a:gd name="connsiteY0-598" fmla="*/ 131253 h 3574970"/>
              <a:gd name="connsiteX1-599" fmla="*/ 4826906 w 4998304"/>
              <a:gd name="connsiteY1-600" fmla="*/ 572333 h 3574970"/>
              <a:gd name="connsiteX2-601" fmla="*/ 4676109 w 4998304"/>
              <a:gd name="connsiteY2-602" fmla="*/ 3434270 h 3574970"/>
              <a:gd name="connsiteX3-603" fmla="*/ 194385 w 4998304"/>
              <a:gd name="connsiteY3-604" fmla="*/ 3051364 h 3574970"/>
              <a:gd name="connsiteX4-605" fmla="*/ 552371 w 4998304"/>
              <a:gd name="connsiteY4-606" fmla="*/ 131253 h 3574970"/>
              <a:gd name="connsiteX0-607" fmla="*/ 552371 w 4998304"/>
              <a:gd name="connsiteY0-608" fmla="*/ 131253 h 3652754"/>
              <a:gd name="connsiteX1-609" fmla="*/ 4826906 w 4998304"/>
              <a:gd name="connsiteY1-610" fmla="*/ 572333 h 3652754"/>
              <a:gd name="connsiteX2-611" fmla="*/ 4676109 w 4998304"/>
              <a:gd name="connsiteY2-612" fmla="*/ 3434270 h 3652754"/>
              <a:gd name="connsiteX3-613" fmla="*/ 2299966 w 4998304"/>
              <a:gd name="connsiteY3-614" fmla="*/ 3380587 h 3652754"/>
              <a:gd name="connsiteX4-615" fmla="*/ 194385 w 4998304"/>
              <a:gd name="connsiteY4-616" fmla="*/ 3051364 h 3652754"/>
              <a:gd name="connsiteX5-617" fmla="*/ 552371 w 4998304"/>
              <a:gd name="connsiteY5-618" fmla="*/ 131253 h 3652754"/>
              <a:gd name="connsiteX0-619" fmla="*/ 552371 w 4998304"/>
              <a:gd name="connsiteY0-620" fmla="*/ 131253 h 3652754"/>
              <a:gd name="connsiteX1-621" fmla="*/ 4826906 w 4998304"/>
              <a:gd name="connsiteY1-622" fmla="*/ 572333 h 3652754"/>
              <a:gd name="connsiteX2-623" fmla="*/ 4676109 w 4998304"/>
              <a:gd name="connsiteY2-624" fmla="*/ 3434270 h 3652754"/>
              <a:gd name="connsiteX3-625" fmla="*/ 2299966 w 4998304"/>
              <a:gd name="connsiteY3-626" fmla="*/ 3380587 h 3652754"/>
              <a:gd name="connsiteX4-627" fmla="*/ 194385 w 4998304"/>
              <a:gd name="connsiteY4-628" fmla="*/ 3051364 h 3652754"/>
              <a:gd name="connsiteX5-629" fmla="*/ 552371 w 4998304"/>
              <a:gd name="connsiteY5-630" fmla="*/ 131253 h 3652754"/>
              <a:gd name="connsiteX0-631" fmla="*/ 552371 w 4998304"/>
              <a:gd name="connsiteY0-632" fmla="*/ 131253 h 3568093"/>
              <a:gd name="connsiteX1-633" fmla="*/ 4826906 w 4998304"/>
              <a:gd name="connsiteY1-634" fmla="*/ 572333 h 3568093"/>
              <a:gd name="connsiteX2-635" fmla="*/ 4676109 w 4998304"/>
              <a:gd name="connsiteY2-636" fmla="*/ 3434270 h 3568093"/>
              <a:gd name="connsiteX3-637" fmla="*/ 2299966 w 4998304"/>
              <a:gd name="connsiteY3-638" fmla="*/ 3380587 h 3568093"/>
              <a:gd name="connsiteX4-639" fmla="*/ 194385 w 4998304"/>
              <a:gd name="connsiteY4-640" fmla="*/ 3051364 h 3568093"/>
              <a:gd name="connsiteX5-641" fmla="*/ 552371 w 4998304"/>
              <a:gd name="connsiteY5-642" fmla="*/ 131253 h 3568093"/>
              <a:gd name="connsiteX0-643" fmla="*/ 586120 w 5032053"/>
              <a:gd name="connsiteY0-644" fmla="*/ 133407 h 3570247"/>
              <a:gd name="connsiteX1-645" fmla="*/ 4860655 w 5032053"/>
              <a:gd name="connsiteY1-646" fmla="*/ 574487 h 3570247"/>
              <a:gd name="connsiteX2-647" fmla="*/ 4709858 w 5032053"/>
              <a:gd name="connsiteY2-648" fmla="*/ 3436424 h 3570247"/>
              <a:gd name="connsiteX3-649" fmla="*/ 2333715 w 5032053"/>
              <a:gd name="connsiteY3-650" fmla="*/ 3382741 h 3570247"/>
              <a:gd name="connsiteX4-651" fmla="*/ 175217 w 5032053"/>
              <a:gd name="connsiteY4-652" fmla="*/ 3085268 h 3570247"/>
              <a:gd name="connsiteX5-653" fmla="*/ 586120 w 5032053"/>
              <a:gd name="connsiteY5-654" fmla="*/ 133407 h 3570247"/>
              <a:gd name="connsiteX0-655" fmla="*/ 607257 w 5053190"/>
              <a:gd name="connsiteY0-656" fmla="*/ 129104 h 3565944"/>
              <a:gd name="connsiteX1-657" fmla="*/ 4881792 w 5053190"/>
              <a:gd name="connsiteY1-658" fmla="*/ 570184 h 3565944"/>
              <a:gd name="connsiteX2-659" fmla="*/ 4730995 w 5053190"/>
              <a:gd name="connsiteY2-660" fmla="*/ 3432121 h 3565944"/>
              <a:gd name="connsiteX3-661" fmla="*/ 2354852 w 5053190"/>
              <a:gd name="connsiteY3-662" fmla="*/ 3378438 h 3565944"/>
              <a:gd name="connsiteX4-663" fmla="*/ 164604 w 5053190"/>
              <a:gd name="connsiteY4-664" fmla="*/ 3017465 h 3565944"/>
              <a:gd name="connsiteX5-665" fmla="*/ 607257 w 5053190"/>
              <a:gd name="connsiteY5-666" fmla="*/ 129104 h 3565944"/>
              <a:gd name="connsiteX0-667" fmla="*/ 593774 w 5039707"/>
              <a:gd name="connsiteY0-668" fmla="*/ 129104 h 3565944"/>
              <a:gd name="connsiteX1-669" fmla="*/ 4868309 w 5039707"/>
              <a:gd name="connsiteY1-670" fmla="*/ 570184 h 3565944"/>
              <a:gd name="connsiteX2-671" fmla="*/ 4717512 w 5039707"/>
              <a:gd name="connsiteY2-672" fmla="*/ 3432121 h 3565944"/>
              <a:gd name="connsiteX3-673" fmla="*/ 2341369 w 5039707"/>
              <a:gd name="connsiteY3-674" fmla="*/ 3378438 h 3565944"/>
              <a:gd name="connsiteX4-675" fmla="*/ 151121 w 5039707"/>
              <a:gd name="connsiteY4-676" fmla="*/ 3017465 h 3565944"/>
              <a:gd name="connsiteX5-677" fmla="*/ 593774 w 5039707"/>
              <a:gd name="connsiteY5-678" fmla="*/ 129104 h 3565944"/>
              <a:gd name="connsiteX0-679" fmla="*/ 550367 w 5070383"/>
              <a:gd name="connsiteY0-680" fmla="*/ 129104 h 3565944"/>
              <a:gd name="connsiteX1-681" fmla="*/ 4898985 w 5070383"/>
              <a:gd name="connsiteY1-682" fmla="*/ 570184 h 3565944"/>
              <a:gd name="connsiteX2-683" fmla="*/ 4748188 w 5070383"/>
              <a:gd name="connsiteY2-684" fmla="*/ 3432121 h 3565944"/>
              <a:gd name="connsiteX3-685" fmla="*/ 2372045 w 5070383"/>
              <a:gd name="connsiteY3-686" fmla="*/ 3378438 h 3565944"/>
              <a:gd name="connsiteX4-687" fmla="*/ 181797 w 5070383"/>
              <a:gd name="connsiteY4-688" fmla="*/ 3017465 h 3565944"/>
              <a:gd name="connsiteX5-689" fmla="*/ 550367 w 5070383"/>
              <a:gd name="connsiteY5-690" fmla="*/ 129104 h 3565944"/>
              <a:gd name="connsiteX0-691" fmla="*/ 582606 w 5102622"/>
              <a:gd name="connsiteY0-692" fmla="*/ 32804 h 3469644"/>
              <a:gd name="connsiteX1-693" fmla="*/ 4931224 w 5102622"/>
              <a:gd name="connsiteY1-694" fmla="*/ 473884 h 3469644"/>
              <a:gd name="connsiteX2-695" fmla="*/ 4780427 w 5102622"/>
              <a:gd name="connsiteY2-696" fmla="*/ 3335821 h 3469644"/>
              <a:gd name="connsiteX3-697" fmla="*/ 2404284 w 5102622"/>
              <a:gd name="connsiteY3-698" fmla="*/ 3282138 h 3469644"/>
              <a:gd name="connsiteX4-699" fmla="*/ 214036 w 5102622"/>
              <a:gd name="connsiteY4-700" fmla="*/ 2921165 h 3469644"/>
              <a:gd name="connsiteX5-701" fmla="*/ 139452 w 5102622"/>
              <a:gd name="connsiteY5-702" fmla="*/ 1387722 h 3469644"/>
              <a:gd name="connsiteX6-703" fmla="*/ 582606 w 5102622"/>
              <a:gd name="connsiteY6-704" fmla="*/ 32804 h 3469644"/>
              <a:gd name="connsiteX0-705" fmla="*/ 582606 w 5102622"/>
              <a:gd name="connsiteY0-706" fmla="*/ 22914 h 3459754"/>
              <a:gd name="connsiteX1-707" fmla="*/ 4931224 w 5102622"/>
              <a:gd name="connsiteY1-708" fmla="*/ 463994 h 3459754"/>
              <a:gd name="connsiteX2-709" fmla="*/ 4780427 w 5102622"/>
              <a:gd name="connsiteY2-710" fmla="*/ 3325931 h 3459754"/>
              <a:gd name="connsiteX3-711" fmla="*/ 2404284 w 5102622"/>
              <a:gd name="connsiteY3-712" fmla="*/ 3272248 h 3459754"/>
              <a:gd name="connsiteX4-713" fmla="*/ 214036 w 5102622"/>
              <a:gd name="connsiteY4-714" fmla="*/ 2911275 h 3459754"/>
              <a:gd name="connsiteX5-715" fmla="*/ 139452 w 5102622"/>
              <a:gd name="connsiteY5-716" fmla="*/ 1377832 h 3459754"/>
              <a:gd name="connsiteX6-717" fmla="*/ 582606 w 5102622"/>
              <a:gd name="connsiteY6-718" fmla="*/ 22914 h 3459754"/>
              <a:gd name="connsiteX0-719" fmla="*/ 635522 w 5102622"/>
              <a:gd name="connsiteY0-720" fmla="*/ 22425 h 3469848"/>
              <a:gd name="connsiteX1-721" fmla="*/ 4931224 w 5102622"/>
              <a:gd name="connsiteY1-722" fmla="*/ 474088 h 3469848"/>
              <a:gd name="connsiteX2-723" fmla="*/ 4780427 w 5102622"/>
              <a:gd name="connsiteY2-724" fmla="*/ 3336025 h 3469848"/>
              <a:gd name="connsiteX3-725" fmla="*/ 2404284 w 5102622"/>
              <a:gd name="connsiteY3-726" fmla="*/ 3282342 h 3469848"/>
              <a:gd name="connsiteX4-727" fmla="*/ 214036 w 5102622"/>
              <a:gd name="connsiteY4-728" fmla="*/ 2921369 h 3469848"/>
              <a:gd name="connsiteX5-729" fmla="*/ 139452 w 5102622"/>
              <a:gd name="connsiteY5-730" fmla="*/ 1387926 h 3469848"/>
              <a:gd name="connsiteX6-731" fmla="*/ 635522 w 5102622"/>
              <a:gd name="connsiteY6-732" fmla="*/ 22425 h 3469848"/>
              <a:gd name="connsiteX0-733" fmla="*/ 536502 w 5003602"/>
              <a:gd name="connsiteY0-734" fmla="*/ 22425 h 3469848"/>
              <a:gd name="connsiteX1-735" fmla="*/ 4832204 w 5003602"/>
              <a:gd name="connsiteY1-736" fmla="*/ 474088 h 3469848"/>
              <a:gd name="connsiteX2-737" fmla="*/ 4681407 w 5003602"/>
              <a:gd name="connsiteY2-738" fmla="*/ 3336025 h 3469848"/>
              <a:gd name="connsiteX3-739" fmla="*/ 2305264 w 5003602"/>
              <a:gd name="connsiteY3-740" fmla="*/ 3282342 h 3469848"/>
              <a:gd name="connsiteX4-741" fmla="*/ 115016 w 5003602"/>
              <a:gd name="connsiteY4-742" fmla="*/ 2921369 h 3469848"/>
              <a:gd name="connsiteX5-743" fmla="*/ 40432 w 5003602"/>
              <a:gd name="connsiteY5-744" fmla="*/ 1387926 h 3469848"/>
              <a:gd name="connsiteX6-745" fmla="*/ 536502 w 5003602"/>
              <a:gd name="connsiteY6-746" fmla="*/ 22425 h 3469848"/>
              <a:gd name="connsiteX0-747" fmla="*/ 536502 w 5003602"/>
              <a:gd name="connsiteY0-748" fmla="*/ 70579 h 3518002"/>
              <a:gd name="connsiteX1-749" fmla="*/ 2453432 w 5003602"/>
              <a:gd name="connsiteY1-750" fmla="*/ 229580 h 3518002"/>
              <a:gd name="connsiteX2-751" fmla="*/ 4832204 w 5003602"/>
              <a:gd name="connsiteY2-752" fmla="*/ 522242 h 3518002"/>
              <a:gd name="connsiteX3-753" fmla="*/ 4681407 w 5003602"/>
              <a:gd name="connsiteY3-754" fmla="*/ 3384179 h 3518002"/>
              <a:gd name="connsiteX4-755" fmla="*/ 2305264 w 5003602"/>
              <a:gd name="connsiteY4-756" fmla="*/ 3330496 h 3518002"/>
              <a:gd name="connsiteX5-757" fmla="*/ 115016 w 5003602"/>
              <a:gd name="connsiteY5-758" fmla="*/ 2969523 h 3518002"/>
              <a:gd name="connsiteX6-759" fmla="*/ 40432 w 5003602"/>
              <a:gd name="connsiteY6-760" fmla="*/ 1436080 h 3518002"/>
              <a:gd name="connsiteX7-761" fmla="*/ 536502 w 5003602"/>
              <a:gd name="connsiteY7-762" fmla="*/ 70579 h 3518002"/>
              <a:gd name="connsiteX0-763" fmla="*/ 536502 w 5027468"/>
              <a:gd name="connsiteY0-764" fmla="*/ 70579 h 3518002"/>
              <a:gd name="connsiteX1-765" fmla="*/ 2453432 w 5027468"/>
              <a:gd name="connsiteY1-766" fmla="*/ 229580 h 3518002"/>
              <a:gd name="connsiteX2-767" fmla="*/ 4863954 w 5027468"/>
              <a:gd name="connsiteY2-768" fmla="*/ 606908 h 3518002"/>
              <a:gd name="connsiteX3-769" fmla="*/ 4681407 w 5027468"/>
              <a:gd name="connsiteY3-770" fmla="*/ 3384179 h 3518002"/>
              <a:gd name="connsiteX4-771" fmla="*/ 2305264 w 5027468"/>
              <a:gd name="connsiteY4-772" fmla="*/ 3330496 h 3518002"/>
              <a:gd name="connsiteX5-773" fmla="*/ 115016 w 5027468"/>
              <a:gd name="connsiteY5-774" fmla="*/ 2969523 h 3518002"/>
              <a:gd name="connsiteX6-775" fmla="*/ 40432 w 5027468"/>
              <a:gd name="connsiteY6-776" fmla="*/ 1436080 h 3518002"/>
              <a:gd name="connsiteX7-777" fmla="*/ 536502 w 5027468"/>
              <a:gd name="connsiteY7-778" fmla="*/ 70579 h 3518002"/>
              <a:gd name="connsiteX0-779" fmla="*/ 536502 w 5027468"/>
              <a:gd name="connsiteY0-780" fmla="*/ 70579 h 3518002"/>
              <a:gd name="connsiteX1-781" fmla="*/ 2453432 w 5027468"/>
              <a:gd name="connsiteY1-782" fmla="*/ 229580 h 3518002"/>
              <a:gd name="connsiteX2-783" fmla="*/ 4863954 w 5027468"/>
              <a:gd name="connsiteY2-784" fmla="*/ 606908 h 3518002"/>
              <a:gd name="connsiteX3-785" fmla="*/ 4681407 w 5027468"/>
              <a:gd name="connsiteY3-786" fmla="*/ 3384179 h 3518002"/>
              <a:gd name="connsiteX4-787" fmla="*/ 2305264 w 5027468"/>
              <a:gd name="connsiteY4-788" fmla="*/ 3330496 h 3518002"/>
              <a:gd name="connsiteX5-789" fmla="*/ 115016 w 5027468"/>
              <a:gd name="connsiteY5-790" fmla="*/ 2969523 h 3518002"/>
              <a:gd name="connsiteX6-791" fmla="*/ 40432 w 5027468"/>
              <a:gd name="connsiteY6-792" fmla="*/ 1436080 h 3518002"/>
              <a:gd name="connsiteX7-793" fmla="*/ 536502 w 5027468"/>
              <a:gd name="connsiteY7-794" fmla="*/ 70579 h 3518002"/>
              <a:gd name="connsiteX0-795" fmla="*/ 536502 w 5068621"/>
              <a:gd name="connsiteY0-796" fmla="*/ 70579 h 3518002"/>
              <a:gd name="connsiteX1-797" fmla="*/ 2453432 w 5068621"/>
              <a:gd name="connsiteY1-798" fmla="*/ 229580 h 3518002"/>
              <a:gd name="connsiteX2-799" fmla="*/ 4916871 w 5068621"/>
              <a:gd name="connsiteY2-800" fmla="*/ 585742 h 3518002"/>
              <a:gd name="connsiteX3-801" fmla="*/ 4681407 w 5068621"/>
              <a:gd name="connsiteY3-802" fmla="*/ 3384179 h 3518002"/>
              <a:gd name="connsiteX4-803" fmla="*/ 2305264 w 5068621"/>
              <a:gd name="connsiteY4-804" fmla="*/ 3330496 h 3518002"/>
              <a:gd name="connsiteX5-805" fmla="*/ 115016 w 5068621"/>
              <a:gd name="connsiteY5-806" fmla="*/ 2969523 h 3518002"/>
              <a:gd name="connsiteX6-807" fmla="*/ 40432 w 5068621"/>
              <a:gd name="connsiteY6-808" fmla="*/ 1436080 h 3518002"/>
              <a:gd name="connsiteX7-809" fmla="*/ 536502 w 5068621"/>
              <a:gd name="connsiteY7-810" fmla="*/ 70579 h 3518002"/>
              <a:gd name="connsiteX0-811" fmla="*/ 536502 w 5003872"/>
              <a:gd name="connsiteY0-812" fmla="*/ 70579 h 3518002"/>
              <a:gd name="connsiteX1-813" fmla="*/ 2453432 w 5003872"/>
              <a:gd name="connsiteY1-814" fmla="*/ 229580 h 3518002"/>
              <a:gd name="connsiteX2-815" fmla="*/ 4916871 w 5003872"/>
              <a:gd name="connsiteY2-816" fmla="*/ 585742 h 3518002"/>
              <a:gd name="connsiteX3-817" fmla="*/ 4681407 w 5003872"/>
              <a:gd name="connsiteY3-818" fmla="*/ 3384179 h 3518002"/>
              <a:gd name="connsiteX4-819" fmla="*/ 2305264 w 5003872"/>
              <a:gd name="connsiteY4-820" fmla="*/ 3330496 h 3518002"/>
              <a:gd name="connsiteX5-821" fmla="*/ 115016 w 5003872"/>
              <a:gd name="connsiteY5-822" fmla="*/ 2969523 h 3518002"/>
              <a:gd name="connsiteX6-823" fmla="*/ 40432 w 5003872"/>
              <a:gd name="connsiteY6-824" fmla="*/ 1436080 h 3518002"/>
              <a:gd name="connsiteX7-825" fmla="*/ 536502 w 5003872"/>
              <a:gd name="connsiteY7-826" fmla="*/ 70579 h 3518002"/>
              <a:gd name="connsiteX0-827" fmla="*/ 536502 w 5003872"/>
              <a:gd name="connsiteY0-828" fmla="*/ 70579 h 3508015"/>
              <a:gd name="connsiteX1-829" fmla="*/ 2453432 w 5003872"/>
              <a:gd name="connsiteY1-830" fmla="*/ 229580 h 3508015"/>
              <a:gd name="connsiteX2-831" fmla="*/ 4916871 w 5003872"/>
              <a:gd name="connsiteY2-832" fmla="*/ 585742 h 3508015"/>
              <a:gd name="connsiteX3-833" fmla="*/ 4681407 w 5003872"/>
              <a:gd name="connsiteY3-834" fmla="*/ 3384179 h 3508015"/>
              <a:gd name="connsiteX4-835" fmla="*/ 2326431 w 5003872"/>
              <a:gd name="connsiteY4-836" fmla="*/ 3288162 h 3508015"/>
              <a:gd name="connsiteX5-837" fmla="*/ 115016 w 5003872"/>
              <a:gd name="connsiteY5-838" fmla="*/ 2969523 h 3508015"/>
              <a:gd name="connsiteX6-839" fmla="*/ 40432 w 5003872"/>
              <a:gd name="connsiteY6-840" fmla="*/ 1436080 h 3508015"/>
              <a:gd name="connsiteX7-841" fmla="*/ 536502 w 5003872"/>
              <a:gd name="connsiteY7-842" fmla="*/ 70579 h 3508015"/>
              <a:gd name="connsiteX0-843" fmla="*/ 536502 w 5003872"/>
              <a:gd name="connsiteY0-844" fmla="*/ 70579 h 3475369"/>
              <a:gd name="connsiteX1-845" fmla="*/ 2453432 w 5003872"/>
              <a:gd name="connsiteY1-846" fmla="*/ 229580 h 3475369"/>
              <a:gd name="connsiteX2-847" fmla="*/ 4916871 w 5003872"/>
              <a:gd name="connsiteY2-848" fmla="*/ 585742 h 3475369"/>
              <a:gd name="connsiteX3-849" fmla="*/ 4681407 w 5003872"/>
              <a:gd name="connsiteY3-850" fmla="*/ 3384179 h 3475369"/>
              <a:gd name="connsiteX4-851" fmla="*/ 2326431 w 5003872"/>
              <a:gd name="connsiteY4-852" fmla="*/ 3288162 h 3475369"/>
              <a:gd name="connsiteX5-853" fmla="*/ 115016 w 5003872"/>
              <a:gd name="connsiteY5-854" fmla="*/ 2969523 h 3475369"/>
              <a:gd name="connsiteX6-855" fmla="*/ 40432 w 5003872"/>
              <a:gd name="connsiteY6-856" fmla="*/ 1436080 h 3475369"/>
              <a:gd name="connsiteX7-857" fmla="*/ 536502 w 5003872"/>
              <a:gd name="connsiteY7-858" fmla="*/ 70579 h 3475369"/>
              <a:gd name="connsiteX0-859" fmla="*/ 515480 w 4982850"/>
              <a:gd name="connsiteY0-860" fmla="*/ 70579 h 3475369"/>
              <a:gd name="connsiteX1-861" fmla="*/ 2432410 w 4982850"/>
              <a:gd name="connsiteY1-862" fmla="*/ 229580 h 3475369"/>
              <a:gd name="connsiteX2-863" fmla="*/ 4895849 w 4982850"/>
              <a:gd name="connsiteY2-864" fmla="*/ 585742 h 3475369"/>
              <a:gd name="connsiteX3-865" fmla="*/ 4660385 w 4982850"/>
              <a:gd name="connsiteY3-866" fmla="*/ 3384179 h 3475369"/>
              <a:gd name="connsiteX4-867" fmla="*/ 2305409 w 4982850"/>
              <a:gd name="connsiteY4-868" fmla="*/ 3288162 h 3475369"/>
              <a:gd name="connsiteX5-869" fmla="*/ 189244 w 4982850"/>
              <a:gd name="connsiteY5-870" fmla="*/ 3022440 h 3475369"/>
              <a:gd name="connsiteX6-871" fmla="*/ 19410 w 4982850"/>
              <a:gd name="connsiteY6-872" fmla="*/ 1436080 h 3475369"/>
              <a:gd name="connsiteX7-873" fmla="*/ 515480 w 4982850"/>
              <a:gd name="connsiteY7-874" fmla="*/ 70579 h 3475369"/>
              <a:gd name="connsiteX0-875" fmla="*/ 515480 w 4982850"/>
              <a:gd name="connsiteY0-876" fmla="*/ 70579 h 3475369"/>
              <a:gd name="connsiteX1-877" fmla="*/ 2432410 w 4982850"/>
              <a:gd name="connsiteY1-878" fmla="*/ 229580 h 3475369"/>
              <a:gd name="connsiteX2-879" fmla="*/ 4895849 w 4982850"/>
              <a:gd name="connsiteY2-880" fmla="*/ 585742 h 3475369"/>
              <a:gd name="connsiteX3-881" fmla="*/ 4660385 w 4982850"/>
              <a:gd name="connsiteY3-882" fmla="*/ 3384179 h 3475369"/>
              <a:gd name="connsiteX4-883" fmla="*/ 2305409 w 4982850"/>
              <a:gd name="connsiteY4-884" fmla="*/ 3288162 h 3475369"/>
              <a:gd name="connsiteX5-885" fmla="*/ 189244 w 4982850"/>
              <a:gd name="connsiteY5-886" fmla="*/ 3022440 h 3475369"/>
              <a:gd name="connsiteX6-887" fmla="*/ 19410 w 4982850"/>
              <a:gd name="connsiteY6-888" fmla="*/ 1436080 h 3475369"/>
              <a:gd name="connsiteX7-889" fmla="*/ 515480 w 4982850"/>
              <a:gd name="connsiteY7-890" fmla="*/ 70579 h 3475369"/>
              <a:gd name="connsiteX0-891" fmla="*/ 455552 w 4922922"/>
              <a:gd name="connsiteY0-892" fmla="*/ 73570 h 3478360"/>
              <a:gd name="connsiteX1-893" fmla="*/ 2372482 w 4922922"/>
              <a:gd name="connsiteY1-894" fmla="*/ 232571 h 3478360"/>
              <a:gd name="connsiteX2-895" fmla="*/ 4835921 w 4922922"/>
              <a:gd name="connsiteY2-896" fmla="*/ 588733 h 3478360"/>
              <a:gd name="connsiteX3-897" fmla="*/ 4600457 w 4922922"/>
              <a:gd name="connsiteY3-898" fmla="*/ 3387170 h 3478360"/>
              <a:gd name="connsiteX4-899" fmla="*/ 2245481 w 4922922"/>
              <a:gd name="connsiteY4-900" fmla="*/ 3291153 h 3478360"/>
              <a:gd name="connsiteX5-901" fmla="*/ 129316 w 4922922"/>
              <a:gd name="connsiteY5-902" fmla="*/ 3025431 h 3478360"/>
              <a:gd name="connsiteX6-903" fmla="*/ 33565 w 4922922"/>
              <a:gd name="connsiteY6-904" fmla="*/ 1481405 h 3478360"/>
              <a:gd name="connsiteX7-905" fmla="*/ 455552 w 4922922"/>
              <a:gd name="connsiteY7-906" fmla="*/ 73570 h 3478360"/>
              <a:gd name="connsiteX0-907" fmla="*/ 485228 w 4952598"/>
              <a:gd name="connsiteY0-908" fmla="*/ 73570 h 3478360"/>
              <a:gd name="connsiteX1-909" fmla="*/ 2402158 w 4952598"/>
              <a:gd name="connsiteY1-910" fmla="*/ 232571 h 3478360"/>
              <a:gd name="connsiteX2-911" fmla="*/ 4865597 w 4952598"/>
              <a:gd name="connsiteY2-912" fmla="*/ 588733 h 3478360"/>
              <a:gd name="connsiteX3-913" fmla="*/ 4630133 w 4952598"/>
              <a:gd name="connsiteY3-914" fmla="*/ 3387170 h 3478360"/>
              <a:gd name="connsiteX4-915" fmla="*/ 2275157 w 4952598"/>
              <a:gd name="connsiteY4-916" fmla="*/ 3291153 h 3478360"/>
              <a:gd name="connsiteX5-917" fmla="*/ 158992 w 4952598"/>
              <a:gd name="connsiteY5-918" fmla="*/ 3025431 h 3478360"/>
              <a:gd name="connsiteX6-919" fmla="*/ 63241 w 4952598"/>
              <a:gd name="connsiteY6-920" fmla="*/ 1481405 h 3478360"/>
              <a:gd name="connsiteX7-921" fmla="*/ 485228 w 4952598"/>
              <a:gd name="connsiteY7-922" fmla="*/ 73570 h 3478360"/>
              <a:gd name="connsiteX0-923" fmla="*/ 495883 w 4963253"/>
              <a:gd name="connsiteY0-924" fmla="*/ 73570 h 3478360"/>
              <a:gd name="connsiteX1-925" fmla="*/ 2412813 w 4963253"/>
              <a:gd name="connsiteY1-926" fmla="*/ 232571 h 3478360"/>
              <a:gd name="connsiteX2-927" fmla="*/ 4876252 w 4963253"/>
              <a:gd name="connsiteY2-928" fmla="*/ 588733 h 3478360"/>
              <a:gd name="connsiteX3-929" fmla="*/ 4640788 w 4963253"/>
              <a:gd name="connsiteY3-930" fmla="*/ 3387170 h 3478360"/>
              <a:gd name="connsiteX4-931" fmla="*/ 2285812 w 4963253"/>
              <a:gd name="connsiteY4-932" fmla="*/ 3291153 h 3478360"/>
              <a:gd name="connsiteX5-933" fmla="*/ 148480 w 4963253"/>
              <a:gd name="connsiteY5-934" fmla="*/ 3067764 h 3478360"/>
              <a:gd name="connsiteX6-935" fmla="*/ 73896 w 4963253"/>
              <a:gd name="connsiteY6-936" fmla="*/ 1481405 h 3478360"/>
              <a:gd name="connsiteX7-937" fmla="*/ 495883 w 4963253"/>
              <a:gd name="connsiteY7-938" fmla="*/ 73570 h 3478360"/>
              <a:gd name="connsiteX0-939" fmla="*/ 495883 w 4963253"/>
              <a:gd name="connsiteY0-940" fmla="*/ 73570 h 3478360"/>
              <a:gd name="connsiteX1-941" fmla="*/ 2412813 w 4963253"/>
              <a:gd name="connsiteY1-942" fmla="*/ 232571 h 3478360"/>
              <a:gd name="connsiteX2-943" fmla="*/ 4876252 w 4963253"/>
              <a:gd name="connsiteY2-944" fmla="*/ 588733 h 3478360"/>
              <a:gd name="connsiteX3-945" fmla="*/ 4640788 w 4963253"/>
              <a:gd name="connsiteY3-946" fmla="*/ 3387170 h 3478360"/>
              <a:gd name="connsiteX4-947" fmla="*/ 2285812 w 4963253"/>
              <a:gd name="connsiteY4-948" fmla="*/ 3291153 h 3478360"/>
              <a:gd name="connsiteX5-949" fmla="*/ 148480 w 4963253"/>
              <a:gd name="connsiteY5-950" fmla="*/ 3067764 h 3478360"/>
              <a:gd name="connsiteX6-951" fmla="*/ 73896 w 4963253"/>
              <a:gd name="connsiteY6-952" fmla="*/ 1481405 h 3478360"/>
              <a:gd name="connsiteX7-953" fmla="*/ 495883 w 4963253"/>
              <a:gd name="connsiteY7-954" fmla="*/ 73570 h 3478360"/>
              <a:gd name="connsiteX0-955" fmla="*/ 501621 w 4968991"/>
              <a:gd name="connsiteY0-956" fmla="*/ 73570 h 3478360"/>
              <a:gd name="connsiteX1-957" fmla="*/ 2418551 w 4968991"/>
              <a:gd name="connsiteY1-958" fmla="*/ 232571 h 3478360"/>
              <a:gd name="connsiteX2-959" fmla="*/ 4881990 w 4968991"/>
              <a:gd name="connsiteY2-960" fmla="*/ 588733 h 3478360"/>
              <a:gd name="connsiteX3-961" fmla="*/ 4646526 w 4968991"/>
              <a:gd name="connsiteY3-962" fmla="*/ 3387170 h 3478360"/>
              <a:gd name="connsiteX4-963" fmla="*/ 2291550 w 4968991"/>
              <a:gd name="connsiteY4-964" fmla="*/ 3291153 h 3478360"/>
              <a:gd name="connsiteX5-965" fmla="*/ 143635 w 4968991"/>
              <a:gd name="connsiteY5-966" fmla="*/ 3036014 h 3478360"/>
              <a:gd name="connsiteX6-967" fmla="*/ 79634 w 4968991"/>
              <a:gd name="connsiteY6-968" fmla="*/ 1481405 h 3478360"/>
              <a:gd name="connsiteX7-969" fmla="*/ 501621 w 4968991"/>
              <a:gd name="connsiteY7-970" fmla="*/ 73570 h 3478360"/>
              <a:gd name="connsiteX0-971" fmla="*/ 501621 w 4968991"/>
              <a:gd name="connsiteY0-972" fmla="*/ 73570 h 3478360"/>
              <a:gd name="connsiteX1-973" fmla="*/ 2418551 w 4968991"/>
              <a:gd name="connsiteY1-974" fmla="*/ 232571 h 3478360"/>
              <a:gd name="connsiteX2-975" fmla="*/ 4881990 w 4968991"/>
              <a:gd name="connsiteY2-976" fmla="*/ 588733 h 3478360"/>
              <a:gd name="connsiteX3-977" fmla="*/ 4646526 w 4968991"/>
              <a:gd name="connsiteY3-978" fmla="*/ 3387170 h 3478360"/>
              <a:gd name="connsiteX4-979" fmla="*/ 2291550 w 4968991"/>
              <a:gd name="connsiteY4-980" fmla="*/ 3291153 h 3478360"/>
              <a:gd name="connsiteX5-981" fmla="*/ 143635 w 4968991"/>
              <a:gd name="connsiteY5-982" fmla="*/ 3036014 h 3478360"/>
              <a:gd name="connsiteX6-983" fmla="*/ 79634 w 4968991"/>
              <a:gd name="connsiteY6-984" fmla="*/ 1481405 h 3478360"/>
              <a:gd name="connsiteX7-985" fmla="*/ 501621 w 4968991"/>
              <a:gd name="connsiteY7-986" fmla="*/ 73570 h 3478360"/>
              <a:gd name="connsiteX0-987" fmla="*/ 501621 w 4968991"/>
              <a:gd name="connsiteY0-988" fmla="*/ 21910 h 3426700"/>
              <a:gd name="connsiteX1-989" fmla="*/ 2418551 w 4968991"/>
              <a:gd name="connsiteY1-990" fmla="*/ 180911 h 3426700"/>
              <a:gd name="connsiteX2-991" fmla="*/ 4881990 w 4968991"/>
              <a:gd name="connsiteY2-992" fmla="*/ 537073 h 3426700"/>
              <a:gd name="connsiteX3-993" fmla="*/ 4646526 w 4968991"/>
              <a:gd name="connsiteY3-994" fmla="*/ 3335510 h 3426700"/>
              <a:gd name="connsiteX4-995" fmla="*/ 2291550 w 4968991"/>
              <a:gd name="connsiteY4-996" fmla="*/ 3239493 h 3426700"/>
              <a:gd name="connsiteX5-997" fmla="*/ 143635 w 4968991"/>
              <a:gd name="connsiteY5-998" fmla="*/ 2984354 h 3426700"/>
              <a:gd name="connsiteX6-999" fmla="*/ 79634 w 4968991"/>
              <a:gd name="connsiteY6-1000" fmla="*/ 1429745 h 3426700"/>
              <a:gd name="connsiteX7-1001" fmla="*/ 501621 w 4968991"/>
              <a:gd name="connsiteY7-1002" fmla="*/ 21910 h 3426700"/>
              <a:gd name="connsiteX0-1003" fmla="*/ 501621 w 4968991"/>
              <a:gd name="connsiteY0-1004" fmla="*/ 21910 h 3426700"/>
              <a:gd name="connsiteX1-1005" fmla="*/ 2418551 w 4968991"/>
              <a:gd name="connsiteY1-1006" fmla="*/ 180911 h 3426700"/>
              <a:gd name="connsiteX2-1007" fmla="*/ 4881990 w 4968991"/>
              <a:gd name="connsiteY2-1008" fmla="*/ 537073 h 3426700"/>
              <a:gd name="connsiteX3-1009" fmla="*/ 4646526 w 4968991"/>
              <a:gd name="connsiteY3-1010" fmla="*/ 3335510 h 3426700"/>
              <a:gd name="connsiteX4-1011" fmla="*/ 2291550 w 4968991"/>
              <a:gd name="connsiteY4-1012" fmla="*/ 3239493 h 3426700"/>
              <a:gd name="connsiteX5-1013" fmla="*/ 143635 w 4968991"/>
              <a:gd name="connsiteY5-1014" fmla="*/ 2984354 h 3426700"/>
              <a:gd name="connsiteX6-1015" fmla="*/ 79634 w 4968991"/>
              <a:gd name="connsiteY6-1016" fmla="*/ 1429745 h 3426700"/>
              <a:gd name="connsiteX7-1017" fmla="*/ 501621 w 4968991"/>
              <a:gd name="connsiteY7-1018" fmla="*/ 21910 h 3426700"/>
              <a:gd name="connsiteX0-1019" fmla="*/ 501621 w 4968991"/>
              <a:gd name="connsiteY0-1020" fmla="*/ 21910 h 3426700"/>
              <a:gd name="connsiteX1-1021" fmla="*/ 2418551 w 4968991"/>
              <a:gd name="connsiteY1-1022" fmla="*/ 180911 h 3426700"/>
              <a:gd name="connsiteX2-1023" fmla="*/ 4881990 w 4968991"/>
              <a:gd name="connsiteY2-1024" fmla="*/ 537073 h 3426700"/>
              <a:gd name="connsiteX3-1025" fmla="*/ 4646526 w 4968991"/>
              <a:gd name="connsiteY3-1026" fmla="*/ 3335510 h 3426700"/>
              <a:gd name="connsiteX4-1027" fmla="*/ 2291550 w 4968991"/>
              <a:gd name="connsiteY4-1028" fmla="*/ 3239493 h 3426700"/>
              <a:gd name="connsiteX5-1029" fmla="*/ 143635 w 4968991"/>
              <a:gd name="connsiteY5-1030" fmla="*/ 2984354 h 3426700"/>
              <a:gd name="connsiteX6-1031" fmla="*/ 79634 w 4968991"/>
              <a:gd name="connsiteY6-1032" fmla="*/ 1429745 h 3426700"/>
              <a:gd name="connsiteX7-1033" fmla="*/ 501621 w 4968991"/>
              <a:gd name="connsiteY7-1034" fmla="*/ 21910 h 3426700"/>
              <a:gd name="connsiteX0-1035" fmla="*/ 501621 w 4955274"/>
              <a:gd name="connsiteY0-1036" fmla="*/ 21910 h 3426700"/>
              <a:gd name="connsiteX1-1037" fmla="*/ 2418551 w 4955274"/>
              <a:gd name="connsiteY1-1038" fmla="*/ 180911 h 3426700"/>
              <a:gd name="connsiteX2-1039" fmla="*/ 4881990 w 4955274"/>
              <a:gd name="connsiteY2-1040" fmla="*/ 537073 h 3426700"/>
              <a:gd name="connsiteX3-1041" fmla="*/ 4646526 w 4955274"/>
              <a:gd name="connsiteY3-1042" fmla="*/ 3335510 h 3426700"/>
              <a:gd name="connsiteX4-1043" fmla="*/ 2291550 w 4955274"/>
              <a:gd name="connsiteY4-1044" fmla="*/ 3239493 h 3426700"/>
              <a:gd name="connsiteX5-1045" fmla="*/ 143635 w 4955274"/>
              <a:gd name="connsiteY5-1046" fmla="*/ 2984354 h 3426700"/>
              <a:gd name="connsiteX6-1047" fmla="*/ 79634 w 4955274"/>
              <a:gd name="connsiteY6-1048" fmla="*/ 1429745 h 3426700"/>
              <a:gd name="connsiteX7-1049" fmla="*/ 501621 w 4955274"/>
              <a:gd name="connsiteY7-1050" fmla="*/ 21910 h 3426700"/>
              <a:gd name="connsiteX0-1051" fmla="*/ 501621 w 4955274"/>
              <a:gd name="connsiteY0-1052" fmla="*/ 21910 h 3426700"/>
              <a:gd name="connsiteX1-1053" fmla="*/ 2418551 w 4955274"/>
              <a:gd name="connsiteY1-1054" fmla="*/ 180911 h 3426700"/>
              <a:gd name="connsiteX2-1055" fmla="*/ 4881990 w 4955274"/>
              <a:gd name="connsiteY2-1056" fmla="*/ 537073 h 3426700"/>
              <a:gd name="connsiteX3-1057" fmla="*/ 4646526 w 4955274"/>
              <a:gd name="connsiteY3-1058" fmla="*/ 3335510 h 3426700"/>
              <a:gd name="connsiteX4-1059" fmla="*/ 2291550 w 4955274"/>
              <a:gd name="connsiteY4-1060" fmla="*/ 3239493 h 3426700"/>
              <a:gd name="connsiteX5-1061" fmla="*/ 143635 w 4955274"/>
              <a:gd name="connsiteY5-1062" fmla="*/ 2984354 h 3426700"/>
              <a:gd name="connsiteX6-1063" fmla="*/ 79634 w 4955274"/>
              <a:gd name="connsiteY6-1064" fmla="*/ 1429745 h 3426700"/>
              <a:gd name="connsiteX7-1065" fmla="*/ 501621 w 4955274"/>
              <a:gd name="connsiteY7-1066" fmla="*/ 21910 h 3426700"/>
              <a:gd name="connsiteX0-1067" fmla="*/ 501621 w 4978179"/>
              <a:gd name="connsiteY0-1068" fmla="*/ 21910 h 3426700"/>
              <a:gd name="connsiteX1-1069" fmla="*/ 2418551 w 4978179"/>
              <a:gd name="connsiteY1-1070" fmla="*/ 180911 h 3426700"/>
              <a:gd name="connsiteX2-1071" fmla="*/ 4881990 w 4978179"/>
              <a:gd name="connsiteY2-1072" fmla="*/ 537073 h 3426700"/>
              <a:gd name="connsiteX3-1073" fmla="*/ 4646526 w 4978179"/>
              <a:gd name="connsiteY3-1074" fmla="*/ 3335510 h 3426700"/>
              <a:gd name="connsiteX4-1075" fmla="*/ 2291550 w 4978179"/>
              <a:gd name="connsiteY4-1076" fmla="*/ 3239493 h 3426700"/>
              <a:gd name="connsiteX5-1077" fmla="*/ 143635 w 4978179"/>
              <a:gd name="connsiteY5-1078" fmla="*/ 2984354 h 3426700"/>
              <a:gd name="connsiteX6-1079" fmla="*/ 79634 w 4978179"/>
              <a:gd name="connsiteY6-1080" fmla="*/ 1429745 h 3426700"/>
              <a:gd name="connsiteX7-1081" fmla="*/ 501621 w 4978179"/>
              <a:gd name="connsiteY7-1082" fmla="*/ 21910 h 3426700"/>
              <a:gd name="connsiteX0-1083" fmla="*/ 501621 w 4981328"/>
              <a:gd name="connsiteY0-1084" fmla="*/ 21910 h 3426700"/>
              <a:gd name="connsiteX1-1085" fmla="*/ 2418551 w 4981328"/>
              <a:gd name="connsiteY1-1086" fmla="*/ 180911 h 3426700"/>
              <a:gd name="connsiteX2-1087" fmla="*/ 4881990 w 4981328"/>
              <a:gd name="connsiteY2-1088" fmla="*/ 537073 h 3426700"/>
              <a:gd name="connsiteX3-1089" fmla="*/ 4646526 w 4981328"/>
              <a:gd name="connsiteY3-1090" fmla="*/ 3335510 h 3426700"/>
              <a:gd name="connsiteX4-1091" fmla="*/ 2291550 w 4981328"/>
              <a:gd name="connsiteY4-1092" fmla="*/ 3239493 h 3426700"/>
              <a:gd name="connsiteX5-1093" fmla="*/ 143635 w 4981328"/>
              <a:gd name="connsiteY5-1094" fmla="*/ 2984354 h 3426700"/>
              <a:gd name="connsiteX6-1095" fmla="*/ 79634 w 4981328"/>
              <a:gd name="connsiteY6-1096" fmla="*/ 1429745 h 3426700"/>
              <a:gd name="connsiteX7-1097" fmla="*/ 501621 w 4981328"/>
              <a:gd name="connsiteY7-1098" fmla="*/ 21910 h 3426700"/>
              <a:gd name="connsiteX0-1099" fmla="*/ 501621 w 5007354"/>
              <a:gd name="connsiteY0-1100" fmla="*/ 21910 h 3426700"/>
              <a:gd name="connsiteX1-1101" fmla="*/ 2418551 w 5007354"/>
              <a:gd name="connsiteY1-1102" fmla="*/ 180911 h 3426700"/>
              <a:gd name="connsiteX2-1103" fmla="*/ 4913740 w 5007354"/>
              <a:gd name="connsiteY2-1104" fmla="*/ 505323 h 3426700"/>
              <a:gd name="connsiteX3-1105" fmla="*/ 4646526 w 5007354"/>
              <a:gd name="connsiteY3-1106" fmla="*/ 3335510 h 3426700"/>
              <a:gd name="connsiteX4-1107" fmla="*/ 2291550 w 5007354"/>
              <a:gd name="connsiteY4-1108" fmla="*/ 3239493 h 3426700"/>
              <a:gd name="connsiteX5-1109" fmla="*/ 143635 w 5007354"/>
              <a:gd name="connsiteY5-1110" fmla="*/ 2984354 h 3426700"/>
              <a:gd name="connsiteX6-1111" fmla="*/ 79634 w 5007354"/>
              <a:gd name="connsiteY6-1112" fmla="*/ 1429745 h 3426700"/>
              <a:gd name="connsiteX7-1113" fmla="*/ 501621 w 5007354"/>
              <a:gd name="connsiteY7-1114" fmla="*/ 21910 h 3426700"/>
              <a:gd name="connsiteX0-1115" fmla="*/ 501621 w 4995732"/>
              <a:gd name="connsiteY0-1116" fmla="*/ 21910 h 3426700"/>
              <a:gd name="connsiteX1-1117" fmla="*/ 2418551 w 4995732"/>
              <a:gd name="connsiteY1-1118" fmla="*/ 180911 h 3426700"/>
              <a:gd name="connsiteX2-1119" fmla="*/ 4913740 w 4995732"/>
              <a:gd name="connsiteY2-1120" fmla="*/ 505323 h 3426700"/>
              <a:gd name="connsiteX3-1121" fmla="*/ 4646526 w 4995732"/>
              <a:gd name="connsiteY3-1122" fmla="*/ 3335510 h 3426700"/>
              <a:gd name="connsiteX4-1123" fmla="*/ 2291550 w 4995732"/>
              <a:gd name="connsiteY4-1124" fmla="*/ 3239493 h 3426700"/>
              <a:gd name="connsiteX5-1125" fmla="*/ 143635 w 4995732"/>
              <a:gd name="connsiteY5-1126" fmla="*/ 2984354 h 3426700"/>
              <a:gd name="connsiteX6-1127" fmla="*/ 79634 w 4995732"/>
              <a:gd name="connsiteY6-1128" fmla="*/ 1429745 h 3426700"/>
              <a:gd name="connsiteX7-1129" fmla="*/ 501621 w 4995732"/>
              <a:gd name="connsiteY7-1130" fmla="*/ 21910 h 3426700"/>
              <a:gd name="connsiteX0-1131" fmla="*/ 501621 w 5004209"/>
              <a:gd name="connsiteY0-1132" fmla="*/ 21910 h 3426700"/>
              <a:gd name="connsiteX1-1133" fmla="*/ 2418551 w 5004209"/>
              <a:gd name="connsiteY1-1134" fmla="*/ 180911 h 3426700"/>
              <a:gd name="connsiteX2-1135" fmla="*/ 4913740 w 5004209"/>
              <a:gd name="connsiteY2-1136" fmla="*/ 505323 h 3426700"/>
              <a:gd name="connsiteX3-1137" fmla="*/ 4646526 w 5004209"/>
              <a:gd name="connsiteY3-1138" fmla="*/ 3335510 h 3426700"/>
              <a:gd name="connsiteX4-1139" fmla="*/ 2291550 w 5004209"/>
              <a:gd name="connsiteY4-1140" fmla="*/ 3239493 h 3426700"/>
              <a:gd name="connsiteX5-1141" fmla="*/ 143635 w 5004209"/>
              <a:gd name="connsiteY5-1142" fmla="*/ 2984354 h 3426700"/>
              <a:gd name="connsiteX6-1143" fmla="*/ 79634 w 5004209"/>
              <a:gd name="connsiteY6-1144" fmla="*/ 1429745 h 3426700"/>
              <a:gd name="connsiteX7-1145" fmla="*/ 501621 w 5004209"/>
              <a:gd name="connsiteY7-1146" fmla="*/ 21910 h 3426700"/>
              <a:gd name="connsiteX0-1147" fmla="*/ 501621 w 5225166"/>
              <a:gd name="connsiteY0-1148" fmla="*/ 21910 h 3256334"/>
              <a:gd name="connsiteX1-1149" fmla="*/ 2418551 w 5225166"/>
              <a:gd name="connsiteY1-1150" fmla="*/ 180911 h 3256334"/>
              <a:gd name="connsiteX2-1151" fmla="*/ 4913740 w 5225166"/>
              <a:gd name="connsiteY2-1152" fmla="*/ 505323 h 3256334"/>
              <a:gd name="connsiteX3-1153" fmla="*/ 5069859 w 5225166"/>
              <a:gd name="connsiteY3-1154" fmla="*/ 2954510 h 3256334"/>
              <a:gd name="connsiteX4-1155" fmla="*/ 2291550 w 5225166"/>
              <a:gd name="connsiteY4-1156" fmla="*/ 3239493 h 3256334"/>
              <a:gd name="connsiteX5-1157" fmla="*/ 143635 w 5225166"/>
              <a:gd name="connsiteY5-1158" fmla="*/ 2984354 h 3256334"/>
              <a:gd name="connsiteX6-1159" fmla="*/ 79634 w 5225166"/>
              <a:gd name="connsiteY6-1160" fmla="*/ 1429745 h 3256334"/>
              <a:gd name="connsiteX7-1161" fmla="*/ 501621 w 5225166"/>
              <a:gd name="connsiteY7-1162" fmla="*/ 21910 h 3256334"/>
              <a:gd name="connsiteX0-1163" fmla="*/ 430264 w 5153809"/>
              <a:gd name="connsiteY0-1164" fmla="*/ 21910 h 3435316"/>
              <a:gd name="connsiteX1-1165" fmla="*/ 2347194 w 5153809"/>
              <a:gd name="connsiteY1-1166" fmla="*/ 180911 h 3435316"/>
              <a:gd name="connsiteX2-1167" fmla="*/ 4842383 w 5153809"/>
              <a:gd name="connsiteY2-1168" fmla="*/ 505323 h 3435316"/>
              <a:gd name="connsiteX3-1169" fmla="*/ 4998502 w 5153809"/>
              <a:gd name="connsiteY3-1170" fmla="*/ 2954510 h 3435316"/>
              <a:gd name="connsiteX4-1171" fmla="*/ 2220193 w 5153809"/>
              <a:gd name="connsiteY4-1172" fmla="*/ 3239493 h 3435316"/>
              <a:gd name="connsiteX5-1173" fmla="*/ 474445 w 5153809"/>
              <a:gd name="connsiteY5-1174" fmla="*/ 3365354 h 3435316"/>
              <a:gd name="connsiteX6-1175" fmla="*/ 8277 w 5153809"/>
              <a:gd name="connsiteY6-1176" fmla="*/ 1429745 h 3435316"/>
              <a:gd name="connsiteX7-1177" fmla="*/ 430264 w 5153809"/>
              <a:gd name="connsiteY7-1178" fmla="*/ 21910 h 3435316"/>
              <a:gd name="connsiteX0-1179" fmla="*/ 430264 w 5153809"/>
              <a:gd name="connsiteY0-1180" fmla="*/ 21910 h 3430473"/>
              <a:gd name="connsiteX1-1181" fmla="*/ 2347194 w 5153809"/>
              <a:gd name="connsiteY1-1182" fmla="*/ 180911 h 3430473"/>
              <a:gd name="connsiteX2-1183" fmla="*/ 4842383 w 5153809"/>
              <a:gd name="connsiteY2-1184" fmla="*/ 505323 h 3430473"/>
              <a:gd name="connsiteX3-1185" fmla="*/ 4998502 w 5153809"/>
              <a:gd name="connsiteY3-1186" fmla="*/ 2954510 h 3430473"/>
              <a:gd name="connsiteX4-1187" fmla="*/ 2781110 w 5153809"/>
              <a:gd name="connsiteY4-1188" fmla="*/ 3197159 h 3430473"/>
              <a:gd name="connsiteX5-1189" fmla="*/ 474445 w 5153809"/>
              <a:gd name="connsiteY5-1190" fmla="*/ 3365354 h 3430473"/>
              <a:gd name="connsiteX6-1191" fmla="*/ 8277 w 5153809"/>
              <a:gd name="connsiteY6-1192" fmla="*/ 1429745 h 3430473"/>
              <a:gd name="connsiteX7-1193" fmla="*/ 430264 w 5153809"/>
              <a:gd name="connsiteY7-1194" fmla="*/ 21910 h 3430473"/>
              <a:gd name="connsiteX0-1195" fmla="*/ 430264 w 5153809"/>
              <a:gd name="connsiteY0-1196" fmla="*/ 21910 h 3430473"/>
              <a:gd name="connsiteX1-1197" fmla="*/ 2347194 w 5153809"/>
              <a:gd name="connsiteY1-1198" fmla="*/ 180911 h 3430473"/>
              <a:gd name="connsiteX2-1199" fmla="*/ 4842383 w 5153809"/>
              <a:gd name="connsiteY2-1200" fmla="*/ 505323 h 3430473"/>
              <a:gd name="connsiteX3-1201" fmla="*/ 4998502 w 5153809"/>
              <a:gd name="connsiteY3-1202" fmla="*/ 2954510 h 3430473"/>
              <a:gd name="connsiteX4-1203" fmla="*/ 2781110 w 5153809"/>
              <a:gd name="connsiteY4-1204" fmla="*/ 3197159 h 3430473"/>
              <a:gd name="connsiteX5-1205" fmla="*/ 474445 w 5153809"/>
              <a:gd name="connsiteY5-1206" fmla="*/ 3365354 h 3430473"/>
              <a:gd name="connsiteX6-1207" fmla="*/ 8277 w 5153809"/>
              <a:gd name="connsiteY6-1208" fmla="*/ 1429745 h 3430473"/>
              <a:gd name="connsiteX7-1209" fmla="*/ 430264 w 5153809"/>
              <a:gd name="connsiteY7-1210" fmla="*/ 21910 h 3430473"/>
              <a:gd name="connsiteX0-1211" fmla="*/ 430264 w 5153809"/>
              <a:gd name="connsiteY0-1212" fmla="*/ 21910 h 3437284"/>
              <a:gd name="connsiteX1-1213" fmla="*/ 2347194 w 5153809"/>
              <a:gd name="connsiteY1-1214" fmla="*/ 180911 h 3437284"/>
              <a:gd name="connsiteX2-1215" fmla="*/ 4842383 w 5153809"/>
              <a:gd name="connsiteY2-1216" fmla="*/ 505323 h 3437284"/>
              <a:gd name="connsiteX3-1217" fmla="*/ 4998502 w 5153809"/>
              <a:gd name="connsiteY3-1218" fmla="*/ 2954510 h 3437284"/>
              <a:gd name="connsiteX4-1219" fmla="*/ 2781110 w 5153809"/>
              <a:gd name="connsiteY4-1220" fmla="*/ 3197159 h 3437284"/>
              <a:gd name="connsiteX5-1221" fmla="*/ 474445 w 5153809"/>
              <a:gd name="connsiteY5-1222" fmla="*/ 3365354 h 3437284"/>
              <a:gd name="connsiteX6-1223" fmla="*/ 8277 w 5153809"/>
              <a:gd name="connsiteY6-1224" fmla="*/ 1429745 h 3437284"/>
              <a:gd name="connsiteX7-1225" fmla="*/ 430264 w 5153809"/>
              <a:gd name="connsiteY7-1226" fmla="*/ 21910 h 3437284"/>
              <a:gd name="connsiteX0-1227" fmla="*/ 430264 w 5153809"/>
              <a:gd name="connsiteY0-1228" fmla="*/ 21910 h 3450066"/>
              <a:gd name="connsiteX1-1229" fmla="*/ 2347194 w 5153809"/>
              <a:gd name="connsiteY1-1230" fmla="*/ 180911 h 3450066"/>
              <a:gd name="connsiteX2-1231" fmla="*/ 4842383 w 5153809"/>
              <a:gd name="connsiteY2-1232" fmla="*/ 505323 h 3450066"/>
              <a:gd name="connsiteX3-1233" fmla="*/ 4998502 w 5153809"/>
              <a:gd name="connsiteY3-1234" fmla="*/ 2954510 h 3450066"/>
              <a:gd name="connsiteX4-1235" fmla="*/ 2770527 w 5153809"/>
              <a:gd name="connsiteY4-1236" fmla="*/ 3281826 h 3450066"/>
              <a:gd name="connsiteX5-1237" fmla="*/ 474445 w 5153809"/>
              <a:gd name="connsiteY5-1238" fmla="*/ 3365354 h 3450066"/>
              <a:gd name="connsiteX6-1239" fmla="*/ 8277 w 5153809"/>
              <a:gd name="connsiteY6-1240" fmla="*/ 1429745 h 3450066"/>
              <a:gd name="connsiteX7-1241" fmla="*/ 430264 w 5153809"/>
              <a:gd name="connsiteY7-1242" fmla="*/ 21910 h 3450066"/>
              <a:gd name="connsiteX0-1243" fmla="*/ 430264 w 5118566"/>
              <a:gd name="connsiteY0-1244" fmla="*/ 33561 h 3461717"/>
              <a:gd name="connsiteX1-1245" fmla="*/ 2347194 w 5118566"/>
              <a:gd name="connsiteY1-1246" fmla="*/ 192562 h 3461717"/>
              <a:gd name="connsiteX2-1247" fmla="*/ 4757716 w 5118566"/>
              <a:gd name="connsiteY2-1248" fmla="*/ 188890 h 3461717"/>
              <a:gd name="connsiteX3-1249" fmla="*/ 4998502 w 5118566"/>
              <a:gd name="connsiteY3-1250" fmla="*/ 2966161 h 3461717"/>
              <a:gd name="connsiteX4-1251" fmla="*/ 2770527 w 5118566"/>
              <a:gd name="connsiteY4-1252" fmla="*/ 3293477 h 3461717"/>
              <a:gd name="connsiteX5-1253" fmla="*/ 474445 w 5118566"/>
              <a:gd name="connsiteY5-1254" fmla="*/ 3377005 h 3461717"/>
              <a:gd name="connsiteX6-1255" fmla="*/ 8277 w 5118566"/>
              <a:gd name="connsiteY6-1256" fmla="*/ 1441396 h 3461717"/>
              <a:gd name="connsiteX7-1257" fmla="*/ 430264 w 5118566"/>
              <a:gd name="connsiteY7-1258" fmla="*/ 33561 h 3461717"/>
              <a:gd name="connsiteX0-1259" fmla="*/ 313847 w 5118566"/>
              <a:gd name="connsiteY0-1260" fmla="*/ 435728 h 3461717"/>
              <a:gd name="connsiteX1-1261" fmla="*/ 2347194 w 5118566"/>
              <a:gd name="connsiteY1-1262" fmla="*/ 192562 h 3461717"/>
              <a:gd name="connsiteX2-1263" fmla="*/ 4757716 w 5118566"/>
              <a:gd name="connsiteY2-1264" fmla="*/ 188890 h 3461717"/>
              <a:gd name="connsiteX3-1265" fmla="*/ 4998502 w 5118566"/>
              <a:gd name="connsiteY3-1266" fmla="*/ 2966161 h 3461717"/>
              <a:gd name="connsiteX4-1267" fmla="*/ 2770527 w 5118566"/>
              <a:gd name="connsiteY4-1268" fmla="*/ 3293477 h 3461717"/>
              <a:gd name="connsiteX5-1269" fmla="*/ 474445 w 5118566"/>
              <a:gd name="connsiteY5-1270" fmla="*/ 3377005 h 3461717"/>
              <a:gd name="connsiteX6-1271" fmla="*/ 8277 w 5118566"/>
              <a:gd name="connsiteY6-1272" fmla="*/ 1441396 h 3461717"/>
              <a:gd name="connsiteX7-1273" fmla="*/ 313847 w 5118566"/>
              <a:gd name="connsiteY7-1274" fmla="*/ 435728 h 3461717"/>
              <a:gd name="connsiteX0-1275" fmla="*/ 241961 w 5046680"/>
              <a:gd name="connsiteY0-1276" fmla="*/ 435728 h 3461717"/>
              <a:gd name="connsiteX1-1277" fmla="*/ 2275308 w 5046680"/>
              <a:gd name="connsiteY1-1278" fmla="*/ 192562 h 3461717"/>
              <a:gd name="connsiteX2-1279" fmla="*/ 4685830 w 5046680"/>
              <a:gd name="connsiteY2-1280" fmla="*/ 188890 h 3461717"/>
              <a:gd name="connsiteX3-1281" fmla="*/ 4926616 w 5046680"/>
              <a:gd name="connsiteY3-1282" fmla="*/ 2966161 h 3461717"/>
              <a:gd name="connsiteX4-1283" fmla="*/ 2698641 w 5046680"/>
              <a:gd name="connsiteY4-1284" fmla="*/ 3293477 h 3461717"/>
              <a:gd name="connsiteX5-1285" fmla="*/ 402559 w 5046680"/>
              <a:gd name="connsiteY5-1286" fmla="*/ 3377005 h 3461717"/>
              <a:gd name="connsiteX6-1287" fmla="*/ 10474 w 5046680"/>
              <a:gd name="connsiteY6-1288" fmla="*/ 1737729 h 3461717"/>
              <a:gd name="connsiteX7-1289" fmla="*/ 241961 w 5046680"/>
              <a:gd name="connsiteY7-1290" fmla="*/ 435728 h 3461717"/>
              <a:gd name="connsiteX0-1291" fmla="*/ 260118 w 5064837"/>
              <a:gd name="connsiteY0-1292" fmla="*/ 435728 h 3461717"/>
              <a:gd name="connsiteX1-1293" fmla="*/ 2293465 w 5064837"/>
              <a:gd name="connsiteY1-1294" fmla="*/ 192562 h 3461717"/>
              <a:gd name="connsiteX2-1295" fmla="*/ 4703987 w 5064837"/>
              <a:gd name="connsiteY2-1296" fmla="*/ 188890 h 3461717"/>
              <a:gd name="connsiteX3-1297" fmla="*/ 4944773 w 5064837"/>
              <a:gd name="connsiteY3-1298" fmla="*/ 2966161 h 3461717"/>
              <a:gd name="connsiteX4-1299" fmla="*/ 2716798 w 5064837"/>
              <a:gd name="connsiteY4-1300" fmla="*/ 3293477 h 3461717"/>
              <a:gd name="connsiteX5-1301" fmla="*/ 420716 w 5064837"/>
              <a:gd name="connsiteY5-1302" fmla="*/ 3377005 h 3461717"/>
              <a:gd name="connsiteX6-1303" fmla="*/ 28631 w 5064837"/>
              <a:gd name="connsiteY6-1304" fmla="*/ 1737729 h 3461717"/>
              <a:gd name="connsiteX7-1305" fmla="*/ 260118 w 5064837"/>
              <a:gd name="connsiteY7-1306" fmla="*/ 435728 h 3461717"/>
              <a:gd name="connsiteX0-1307" fmla="*/ 260118 w 5064837"/>
              <a:gd name="connsiteY0-1308" fmla="*/ 435728 h 3461717"/>
              <a:gd name="connsiteX1-1309" fmla="*/ 2293465 w 5064837"/>
              <a:gd name="connsiteY1-1310" fmla="*/ 192562 h 3461717"/>
              <a:gd name="connsiteX2-1311" fmla="*/ 4703987 w 5064837"/>
              <a:gd name="connsiteY2-1312" fmla="*/ 188890 h 3461717"/>
              <a:gd name="connsiteX3-1313" fmla="*/ 4944773 w 5064837"/>
              <a:gd name="connsiteY3-1314" fmla="*/ 2966161 h 3461717"/>
              <a:gd name="connsiteX4-1315" fmla="*/ 2716798 w 5064837"/>
              <a:gd name="connsiteY4-1316" fmla="*/ 3293477 h 3461717"/>
              <a:gd name="connsiteX5-1317" fmla="*/ 420716 w 5064837"/>
              <a:gd name="connsiteY5-1318" fmla="*/ 3377005 h 3461717"/>
              <a:gd name="connsiteX6-1319" fmla="*/ 28631 w 5064837"/>
              <a:gd name="connsiteY6-1320" fmla="*/ 1737729 h 3461717"/>
              <a:gd name="connsiteX7-1321" fmla="*/ 260118 w 5064837"/>
              <a:gd name="connsiteY7-1322" fmla="*/ 435728 h 3461717"/>
              <a:gd name="connsiteX0-1323" fmla="*/ 208581 w 5119133"/>
              <a:gd name="connsiteY0-1324" fmla="*/ 414562 h 3461717"/>
              <a:gd name="connsiteX1-1325" fmla="*/ 2347761 w 5119133"/>
              <a:gd name="connsiteY1-1326" fmla="*/ 192562 h 3461717"/>
              <a:gd name="connsiteX2-1327" fmla="*/ 4758283 w 5119133"/>
              <a:gd name="connsiteY2-1328" fmla="*/ 188890 h 3461717"/>
              <a:gd name="connsiteX3-1329" fmla="*/ 4999069 w 5119133"/>
              <a:gd name="connsiteY3-1330" fmla="*/ 2966161 h 3461717"/>
              <a:gd name="connsiteX4-1331" fmla="*/ 2771094 w 5119133"/>
              <a:gd name="connsiteY4-1332" fmla="*/ 3293477 h 3461717"/>
              <a:gd name="connsiteX5-1333" fmla="*/ 475012 w 5119133"/>
              <a:gd name="connsiteY5-1334" fmla="*/ 3377005 h 3461717"/>
              <a:gd name="connsiteX6-1335" fmla="*/ 82927 w 5119133"/>
              <a:gd name="connsiteY6-1336" fmla="*/ 1737729 h 3461717"/>
              <a:gd name="connsiteX7-1337" fmla="*/ 208581 w 5119133"/>
              <a:gd name="connsiteY7-1338" fmla="*/ 414562 h 3461717"/>
              <a:gd name="connsiteX0-1339" fmla="*/ 165580 w 5076132"/>
              <a:gd name="connsiteY0-1340" fmla="*/ 414562 h 3461717"/>
              <a:gd name="connsiteX1-1341" fmla="*/ 2304760 w 5076132"/>
              <a:gd name="connsiteY1-1342" fmla="*/ 192562 h 3461717"/>
              <a:gd name="connsiteX2-1343" fmla="*/ 4715282 w 5076132"/>
              <a:gd name="connsiteY2-1344" fmla="*/ 188890 h 3461717"/>
              <a:gd name="connsiteX3-1345" fmla="*/ 4956068 w 5076132"/>
              <a:gd name="connsiteY3-1346" fmla="*/ 2966161 h 3461717"/>
              <a:gd name="connsiteX4-1347" fmla="*/ 2728093 w 5076132"/>
              <a:gd name="connsiteY4-1348" fmla="*/ 3293477 h 3461717"/>
              <a:gd name="connsiteX5-1349" fmla="*/ 432011 w 5076132"/>
              <a:gd name="connsiteY5-1350" fmla="*/ 3377005 h 3461717"/>
              <a:gd name="connsiteX6-1351" fmla="*/ 39926 w 5076132"/>
              <a:gd name="connsiteY6-1352" fmla="*/ 1737729 h 3461717"/>
              <a:gd name="connsiteX7-1353" fmla="*/ 165580 w 5076132"/>
              <a:gd name="connsiteY7-1354" fmla="*/ 414562 h 3461717"/>
              <a:gd name="connsiteX0-1355" fmla="*/ 128806 w 5039358"/>
              <a:gd name="connsiteY0-1356" fmla="*/ 414562 h 3461717"/>
              <a:gd name="connsiteX1-1357" fmla="*/ 2267986 w 5039358"/>
              <a:gd name="connsiteY1-1358" fmla="*/ 192562 h 3461717"/>
              <a:gd name="connsiteX2-1359" fmla="*/ 4678508 w 5039358"/>
              <a:gd name="connsiteY2-1360" fmla="*/ 188890 h 3461717"/>
              <a:gd name="connsiteX3-1361" fmla="*/ 4919294 w 5039358"/>
              <a:gd name="connsiteY3-1362" fmla="*/ 2966161 h 3461717"/>
              <a:gd name="connsiteX4-1363" fmla="*/ 2691319 w 5039358"/>
              <a:gd name="connsiteY4-1364" fmla="*/ 3293477 h 3461717"/>
              <a:gd name="connsiteX5-1365" fmla="*/ 395237 w 5039358"/>
              <a:gd name="connsiteY5-1366" fmla="*/ 3377005 h 3461717"/>
              <a:gd name="connsiteX6-1367" fmla="*/ 3152 w 5039358"/>
              <a:gd name="connsiteY6-1368" fmla="*/ 1737729 h 3461717"/>
              <a:gd name="connsiteX7-1369" fmla="*/ 128806 w 5039358"/>
              <a:gd name="connsiteY7-1370" fmla="*/ 414562 h 3461717"/>
              <a:gd name="connsiteX0-1371" fmla="*/ 128806 w 5039358"/>
              <a:gd name="connsiteY0-1372" fmla="*/ 414562 h 3461717"/>
              <a:gd name="connsiteX1-1373" fmla="*/ 2267986 w 5039358"/>
              <a:gd name="connsiteY1-1374" fmla="*/ 192562 h 3461717"/>
              <a:gd name="connsiteX2-1375" fmla="*/ 4678508 w 5039358"/>
              <a:gd name="connsiteY2-1376" fmla="*/ 188890 h 3461717"/>
              <a:gd name="connsiteX3-1377" fmla="*/ 4919294 w 5039358"/>
              <a:gd name="connsiteY3-1378" fmla="*/ 2966161 h 3461717"/>
              <a:gd name="connsiteX4-1379" fmla="*/ 2691319 w 5039358"/>
              <a:gd name="connsiteY4-1380" fmla="*/ 3293477 h 3461717"/>
              <a:gd name="connsiteX5-1381" fmla="*/ 395237 w 5039358"/>
              <a:gd name="connsiteY5-1382" fmla="*/ 3377005 h 3461717"/>
              <a:gd name="connsiteX6-1383" fmla="*/ 3152 w 5039358"/>
              <a:gd name="connsiteY6-1384" fmla="*/ 1737729 h 3461717"/>
              <a:gd name="connsiteX7-1385" fmla="*/ 128806 w 5039358"/>
              <a:gd name="connsiteY7-1386" fmla="*/ 414562 h 3461717"/>
              <a:gd name="connsiteX0-1387" fmla="*/ 128806 w 5039358"/>
              <a:gd name="connsiteY0-1388" fmla="*/ 444620 h 3491775"/>
              <a:gd name="connsiteX1-1389" fmla="*/ 2267986 w 5039358"/>
              <a:gd name="connsiteY1-1390" fmla="*/ 222620 h 3491775"/>
              <a:gd name="connsiteX2-1391" fmla="*/ 4678508 w 5039358"/>
              <a:gd name="connsiteY2-1392" fmla="*/ 218948 h 3491775"/>
              <a:gd name="connsiteX3-1393" fmla="*/ 4919294 w 5039358"/>
              <a:gd name="connsiteY3-1394" fmla="*/ 2996219 h 3491775"/>
              <a:gd name="connsiteX4-1395" fmla="*/ 2691319 w 5039358"/>
              <a:gd name="connsiteY4-1396" fmla="*/ 3323535 h 3491775"/>
              <a:gd name="connsiteX5-1397" fmla="*/ 395237 w 5039358"/>
              <a:gd name="connsiteY5-1398" fmla="*/ 3407063 h 3491775"/>
              <a:gd name="connsiteX6-1399" fmla="*/ 3152 w 5039358"/>
              <a:gd name="connsiteY6-1400" fmla="*/ 1767787 h 3491775"/>
              <a:gd name="connsiteX7-1401" fmla="*/ 128806 w 5039358"/>
              <a:gd name="connsiteY7-1402" fmla="*/ 444620 h 3491775"/>
              <a:gd name="connsiteX0-1403" fmla="*/ 128806 w 5070258"/>
              <a:gd name="connsiteY0-1404" fmla="*/ 365051 h 3412206"/>
              <a:gd name="connsiteX1-1405" fmla="*/ 2267986 w 5070258"/>
              <a:gd name="connsiteY1-1406" fmla="*/ 143051 h 3412206"/>
              <a:gd name="connsiteX2-1407" fmla="*/ 4678508 w 5070258"/>
              <a:gd name="connsiteY2-1408" fmla="*/ 139379 h 3412206"/>
              <a:gd name="connsiteX3-1409" fmla="*/ 4919294 w 5070258"/>
              <a:gd name="connsiteY3-1410" fmla="*/ 2916650 h 3412206"/>
              <a:gd name="connsiteX4-1411" fmla="*/ 2691319 w 5070258"/>
              <a:gd name="connsiteY4-1412" fmla="*/ 3243966 h 3412206"/>
              <a:gd name="connsiteX5-1413" fmla="*/ 395237 w 5070258"/>
              <a:gd name="connsiteY5-1414" fmla="*/ 3327494 h 3412206"/>
              <a:gd name="connsiteX6-1415" fmla="*/ 3152 w 5070258"/>
              <a:gd name="connsiteY6-1416" fmla="*/ 1688218 h 3412206"/>
              <a:gd name="connsiteX7-1417" fmla="*/ 128806 w 5070258"/>
              <a:gd name="connsiteY7-1418" fmla="*/ 365051 h 3412206"/>
              <a:gd name="connsiteX0-1419" fmla="*/ 128806 w 5070258"/>
              <a:gd name="connsiteY0-1420" fmla="*/ 365051 h 3412206"/>
              <a:gd name="connsiteX1-1421" fmla="*/ 2267986 w 5070258"/>
              <a:gd name="connsiteY1-1422" fmla="*/ 143051 h 3412206"/>
              <a:gd name="connsiteX2-1423" fmla="*/ 4678508 w 5070258"/>
              <a:gd name="connsiteY2-1424" fmla="*/ 139379 h 3412206"/>
              <a:gd name="connsiteX3-1425" fmla="*/ 4919294 w 5070258"/>
              <a:gd name="connsiteY3-1426" fmla="*/ 2916650 h 3412206"/>
              <a:gd name="connsiteX4-1427" fmla="*/ 2691319 w 5070258"/>
              <a:gd name="connsiteY4-1428" fmla="*/ 3243966 h 3412206"/>
              <a:gd name="connsiteX5-1429" fmla="*/ 395237 w 5070258"/>
              <a:gd name="connsiteY5-1430" fmla="*/ 3327494 h 3412206"/>
              <a:gd name="connsiteX6-1431" fmla="*/ 3152 w 5070258"/>
              <a:gd name="connsiteY6-1432" fmla="*/ 1688218 h 3412206"/>
              <a:gd name="connsiteX7-1433" fmla="*/ 128806 w 5070258"/>
              <a:gd name="connsiteY7-1434" fmla="*/ 365051 h 3412206"/>
              <a:gd name="connsiteX0-1435" fmla="*/ 128806 w 5070258"/>
              <a:gd name="connsiteY0-1436" fmla="*/ 365051 h 3380638"/>
              <a:gd name="connsiteX1-1437" fmla="*/ 2267986 w 5070258"/>
              <a:gd name="connsiteY1-1438" fmla="*/ 143051 h 3380638"/>
              <a:gd name="connsiteX2-1439" fmla="*/ 4678508 w 5070258"/>
              <a:gd name="connsiteY2-1440" fmla="*/ 139379 h 3380638"/>
              <a:gd name="connsiteX3-1441" fmla="*/ 4919294 w 5070258"/>
              <a:gd name="connsiteY3-1442" fmla="*/ 2916650 h 3380638"/>
              <a:gd name="connsiteX4-1443" fmla="*/ 2691319 w 5070258"/>
              <a:gd name="connsiteY4-1444" fmla="*/ 3243966 h 3380638"/>
              <a:gd name="connsiteX5-1445" fmla="*/ 395237 w 5070258"/>
              <a:gd name="connsiteY5-1446" fmla="*/ 3327494 h 3380638"/>
              <a:gd name="connsiteX6-1447" fmla="*/ 3152 w 5070258"/>
              <a:gd name="connsiteY6-1448" fmla="*/ 1688218 h 3380638"/>
              <a:gd name="connsiteX7-1449" fmla="*/ 128806 w 5070258"/>
              <a:gd name="connsiteY7-1450" fmla="*/ 365051 h 3380638"/>
              <a:gd name="connsiteX0-1451" fmla="*/ 128806 w 5070258"/>
              <a:gd name="connsiteY0-1452" fmla="*/ 365051 h 3379080"/>
              <a:gd name="connsiteX1-1453" fmla="*/ 2267986 w 5070258"/>
              <a:gd name="connsiteY1-1454" fmla="*/ 143051 h 3379080"/>
              <a:gd name="connsiteX2-1455" fmla="*/ 4678508 w 5070258"/>
              <a:gd name="connsiteY2-1456" fmla="*/ 139379 h 3379080"/>
              <a:gd name="connsiteX3-1457" fmla="*/ 4919294 w 5070258"/>
              <a:gd name="connsiteY3-1458" fmla="*/ 2916650 h 3379080"/>
              <a:gd name="connsiteX4-1459" fmla="*/ 2691319 w 5070258"/>
              <a:gd name="connsiteY4-1460" fmla="*/ 3233383 h 3379080"/>
              <a:gd name="connsiteX5-1461" fmla="*/ 395237 w 5070258"/>
              <a:gd name="connsiteY5-1462" fmla="*/ 3327494 h 3379080"/>
              <a:gd name="connsiteX6-1463" fmla="*/ 3152 w 5070258"/>
              <a:gd name="connsiteY6-1464" fmla="*/ 1688218 h 3379080"/>
              <a:gd name="connsiteX7-1465" fmla="*/ 128806 w 5070258"/>
              <a:gd name="connsiteY7-1466" fmla="*/ 365051 h 3379080"/>
              <a:gd name="connsiteX0-1467" fmla="*/ 128806 w 5004455"/>
              <a:gd name="connsiteY0-1468" fmla="*/ 446966 h 3460995"/>
              <a:gd name="connsiteX1-1469" fmla="*/ 2267986 w 5004455"/>
              <a:gd name="connsiteY1-1470" fmla="*/ 224966 h 3460995"/>
              <a:gd name="connsiteX2-1471" fmla="*/ 4678508 w 5004455"/>
              <a:gd name="connsiteY2-1472" fmla="*/ 221294 h 3460995"/>
              <a:gd name="connsiteX3-1473" fmla="*/ 4866377 w 5004455"/>
              <a:gd name="connsiteY3-1474" fmla="*/ 3030315 h 3460995"/>
              <a:gd name="connsiteX4-1475" fmla="*/ 2691319 w 5004455"/>
              <a:gd name="connsiteY4-1476" fmla="*/ 3315298 h 3460995"/>
              <a:gd name="connsiteX5-1477" fmla="*/ 395237 w 5004455"/>
              <a:gd name="connsiteY5-1478" fmla="*/ 3409409 h 3460995"/>
              <a:gd name="connsiteX6-1479" fmla="*/ 3152 w 5004455"/>
              <a:gd name="connsiteY6-1480" fmla="*/ 1770133 h 3460995"/>
              <a:gd name="connsiteX7-1481" fmla="*/ 128806 w 5004455"/>
              <a:gd name="connsiteY7-1482" fmla="*/ 446966 h 3460995"/>
              <a:gd name="connsiteX0-1483" fmla="*/ 128806 w 5057230"/>
              <a:gd name="connsiteY0-1484" fmla="*/ 334132 h 3348161"/>
              <a:gd name="connsiteX1-1485" fmla="*/ 2267986 w 5057230"/>
              <a:gd name="connsiteY1-1486" fmla="*/ 112132 h 3348161"/>
              <a:gd name="connsiteX2-1487" fmla="*/ 4678508 w 5057230"/>
              <a:gd name="connsiteY2-1488" fmla="*/ 108460 h 3348161"/>
              <a:gd name="connsiteX3-1489" fmla="*/ 4910759 w 5057230"/>
              <a:gd name="connsiteY3-1490" fmla="*/ 1384283 h 3348161"/>
              <a:gd name="connsiteX4-1491" fmla="*/ 4866377 w 5057230"/>
              <a:gd name="connsiteY4-1492" fmla="*/ 2917481 h 3348161"/>
              <a:gd name="connsiteX5-1493" fmla="*/ 2691319 w 5057230"/>
              <a:gd name="connsiteY5-1494" fmla="*/ 3202464 h 3348161"/>
              <a:gd name="connsiteX6-1495" fmla="*/ 395237 w 5057230"/>
              <a:gd name="connsiteY6-1496" fmla="*/ 3296575 h 3348161"/>
              <a:gd name="connsiteX7-1497" fmla="*/ 3152 w 5057230"/>
              <a:gd name="connsiteY7-1498" fmla="*/ 1657299 h 3348161"/>
              <a:gd name="connsiteX8-1499" fmla="*/ 128806 w 5057230"/>
              <a:gd name="connsiteY8-1500" fmla="*/ 334132 h 3348161"/>
              <a:gd name="connsiteX0-1501" fmla="*/ 128806 w 5037643"/>
              <a:gd name="connsiteY0-1502" fmla="*/ 334132 h 3348161"/>
              <a:gd name="connsiteX1-1503" fmla="*/ 2267986 w 5037643"/>
              <a:gd name="connsiteY1-1504" fmla="*/ 112132 h 3348161"/>
              <a:gd name="connsiteX2-1505" fmla="*/ 4678508 w 5037643"/>
              <a:gd name="connsiteY2-1506" fmla="*/ 108460 h 3348161"/>
              <a:gd name="connsiteX3-1507" fmla="*/ 4910759 w 5037643"/>
              <a:gd name="connsiteY3-1508" fmla="*/ 1384283 h 3348161"/>
              <a:gd name="connsiteX4-1509" fmla="*/ 4880993 w 5037643"/>
              <a:gd name="connsiteY4-1510" fmla="*/ 1763795 h 3348161"/>
              <a:gd name="connsiteX5-1511" fmla="*/ 4866377 w 5037643"/>
              <a:gd name="connsiteY5-1512" fmla="*/ 2917481 h 3348161"/>
              <a:gd name="connsiteX6-1513" fmla="*/ 2691319 w 5037643"/>
              <a:gd name="connsiteY6-1514" fmla="*/ 3202464 h 3348161"/>
              <a:gd name="connsiteX7-1515" fmla="*/ 395237 w 5037643"/>
              <a:gd name="connsiteY7-1516" fmla="*/ 3296575 h 3348161"/>
              <a:gd name="connsiteX8-1517" fmla="*/ 3152 w 5037643"/>
              <a:gd name="connsiteY8-1518" fmla="*/ 1657299 h 3348161"/>
              <a:gd name="connsiteX9-1519" fmla="*/ 128806 w 5037643"/>
              <a:gd name="connsiteY9-1520" fmla="*/ 334132 h 3348161"/>
              <a:gd name="connsiteX0-1521" fmla="*/ 128806 w 5040463"/>
              <a:gd name="connsiteY0-1522" fmla="*/ 334132 h 3348161"/>
              <a:gd name="connsiteX1-1523" fmla="*/ 2267986 w 5040463"/>
              <a:gd name="connsiteY1-1524" fmla="*/ 112132 h 3348161"/>
              <a:gd name="connsiteX2-1525" fmla="*/ 4678508 w 5040463"/>
              <a:gd name="connsiteY2-1526" fmla="*/ 108460 h 3348161"/>
              <a:gd name="connsiteX3-1527" fmla="*/ 4910759 w 5040463"/>
              <a:gd name="connsiteY3-1528" fmla="*/ 1384283 h 3348161"/>
              <a:gd name="connsiteX4-1529" fmla="*/ 4880993 w 5040463"/>
              <a:gd name="connsiteY4-1530" fmla="*/ 1763795 h 3348161"/>
              <a:gd name="connsiteX5-1531" fmla="*/ 4892156 w 5040463"/>
              <a:gd name="connsiteY5-1532" fmla="*/ 2143307 h 3348161"/>
              <a:gd name="connsiteX6-1533" fmla="*/ 4866377 w 5040463"/>
              <a:gd name="connsiteY6-1534" fmla="*/ 2917481 h 3348161"/>
              <a:gd name="connsiteX7-1535" fmla="*/ 2691319 w 5040463"/>
              <a:gd name="connsiteY7-1536" fmla="*/ 3202464 h 3348161"/>
              <a:gd name="connsiteX8-1537" fmla="*/ 395237 w 5040463"/>
              <a:gd name="connsiteY8-1538" fmla="*/ 3296575 h 3348161"/>
              <a:gd name="connsiteX9-1539" fmla="*/ 3152 w 5040463"/>
              <a:gd name="connsiteY9-1540" fmla="*/ 1657299 h 3348161"/>
              <a:gd name="connsiteX10-1541" fmla="*/ 128806 w 5040463"/>
              <a:gd name="connsiteY10-1542" fmla="*/ 334132 h 3348161"/>
              <a:gd name="connsiteX0-1543" fmla="*/ 128806 w 5045965"/>
              <a:gd name="connsiteY0-1544" fmla="*/ 334132 h 3348161"/>
              <a:gd name="connsiteX1-1545" fmla="*/ 2267986 w 5045965"/>
              <a:gd name="connsiteY1-1546" fmla="*/ 112132 h 3348161"/>
              <a:gd name="connsiteX2-1547" fmla="*/ 4678508 w 5045965"/>
              <a:gd name="connsiteY2-1548" fmla="*/ 108460 h 3348161"/>
              <a:gd name="connsiteX3-1549" fmla="*/ 4910759 w 5045965"/>
              <a:gd name="connsiteY3-1550" fmla="*/ 1384283 h 3348161"/>
              <a:gd name="connsiteX4-1551" fmla="*/ 4880993 w 5045965"/>
              <a:gd name="connsiteY4-1552" fmla="*/ 1763795 h 3348161"/>
              <a:gd name="connsiteX5-1553" fmla="*/ 4892156 w 5045965"/>
              <a:gd name="connsiteY5-1554" fmla="*/ 2143307 h 3348161"/>
              <a:gd name="connsiteX6-1555" fmla="*/ 4899597 w 5045965"/>
              <a:gd name="connsiteY6-1556" fmla="*/ 2519098 h 3348161"/>
              <a:gd name="connsiteX7-1557" fmla="*/ 4866377 w 5045965"/>
              <a:gd name="connsiteY7-1558" fmla="*/ 2917481 h 3348161"/>
              <a:gd name="connsiteX8-1559" fmla="*/ 2691319 w 5045965"/>
              <a:gd name="connsiteY8-1560" fmla="*/ 3202464 h 3348161"/>
              <a:gd name="connsiteX9-1561" fmla="*/ 395237 w 5045965"/>
              <a:gd name="connsiteY9-1562" fmla="*/ 3296575 h 3348161"/>
              <a:gd name="connsiteX10-1563" fmla="*/ 3152 w 5045965"/>
              <a:gd name="connsiteY10-1564" fmla="*/ 1657299 h 3348161"/>
              <a:gd name="connsiteX11-1565" fmla="*/ 128806 w 5045965"/>
              <a:gd name="connsiteY11-1566" fmla="*/ 334132 h 3348161"/>
              <a:gd name="connsiteX0-1567" fmla="*/ 128806 w 5045965"/>
              <a:gd name="connsiteY0-1568" fmla="*/ 334132 h 3348161"/>
              <a:gd name="connsiteX1-1569" fmla="*/ 2267986 w 5045965"/>
              <a:gd name="connsiteY1-1570" fmla="*/ 112132 h 3348161"/>
              <a:gd name="connsiteX2-1571" fmla="*/ 4678508 w 5045965"/>
              <a:gd name="connsiteY2-1572" fmla="*/ 108460 h 3348161"/>
              <a:gd name="connsiteX3-1573" fmla="*/ 4910759 w 5045965"/>
              <a:gd name="connsiteY3-1574" fmla="*/ 1384283 h 3348161"/>
              <a:gd name="connsiteX4-1575" fmla="*/ 4880993 w 5045965"/>
              <a:gd name="connsiteY4-1576" fmla="*/ 1763795 h 3348161"/>
              <a:gd name="connsiteX5-1577" fmla="*/ 4892156 w 5045965"/>
              <a:gd name="connsiteY5-1578" fmla="*/ 2143307 h 3348161"/>
              <a:gd name="connsiteX6-1579" fmla="*/ 4899597 w 5045965"/>
              <a:gd name="connsiteY6-1580" fmla="*/ 2519098 h 3348161"/>
              <a:gd name="connsiteX7-1581" fmla="*/ 4866377 w 5045965"/>
              <a:gd name="connsiteY7-1582" fmla="*/ 2917481 h 3348161"/>
              <a:gd name="connsiteX8-1583" fmla="*/ 2691319 w 5045965"/>
              <a:gd name="connsiteY8-1584" fmla="*/ 3202464 h 3348161"/>
              <a:gd name="connsiteX9-1585" fmla="*/ 395237 w 5045965"/>
              <a:gd name="connsiteY9-1586" fmla="*/ 3296575 h 3348161"/>
              <a:gd name="connsiteX10-1587" fmla="*/ 3152 w 5045965"/>
              <a:gd name="connsiteY10-1588" fmla="*/ 1657299 h 3348161"/>
              <a:gd name="connsiteX11-1589" fmla="*/ 128806 w 5045965"/>
              <a:gd name="connsiteY11-1590" fmla="*/ 334132 h 3348161"/>
              <a:gd name="connsiteX0-1591" fmla="*/ 128806 w 5087408"/>
              <a:gd name="connsiteY0-1592" fmla="*/ 334132 h 3348161"/>
              <a:gd name="connsiteX1-1593" fmla="*/ 2267986 w 5087408"/>
              <a:gd name="connsiteY1-1594" fmla="*/ 112132 h 3348161"/>
              <a:gd name="connsiteX2-1595" fmla="*/ 4678508 w 5087408"/>
              <a:gd name="connsiteY2-1596" fmla="*/ 108460 h 3348161"/>
              <a:gd name="connsiteX3-1597" fmla="*/ 4910759 w 5087408"/>
              <a:gd name="connsiteY3-1598" fmla="*/ 1384283 h 3348161"/>
              <a:gd name="connsiteX4-1599" fmla="*/ 4880993 w 5087408"/>
              <a:gd name="connsiteY4-1600" fmla="*/ 1763795 h 3348161"/>
              <a:gd name="connsiteX5-1601" fmla="*/ 4892156 w 5087408"/>
              <a:gd name="connsiteY5-1602" fmla="*/ 2143307 h 3348161"/>
              <a:gd name="connsiteX6-1603" fmla="*/ 4899597 w 5087408"/>
              <a:gd name="connsiteY6-1604" fmla="*/ 2519098 h 3348161"/>
              <a:gd name="connsiteX7-1605" fmla="*/ 5014939 w 5087408"/>
              <a:gd name="connsiteY7-1606" fmla="*/ 2731178 h 3348161"/>
              <a:gd name="connsiteX8-1607" fmla="*/ 4866377 w 5087408"/>
              <a:gd name="connsiteY8-1608" fmla="*/ 2917481 h 3348161"/>
              <a:gd name="connsiteX9-1609" fmla="*/ 2691319 w 5087408"/>
              <a:gd name="connsiteY9-1610" fmla="*/ 3202464 h 3348161"/>
              <a:gd name="connsiteX10-1611" fmla="*/ 395237 w 5087408"/>
              <a:gd name="connsiteY10-1612" fmla="*/ 3296575 h 3348161"/>
              <a:gd name="connsiteX11-1613" fmla="*/ 3152 w 5087408"/>
              <a:gd name="connsiteY11-1614" fmla="*/ 1657299 h 3348161"/>
              <a:gd name="connsiteX12-1615" fmla="*/ 128806 w 5087408"/>
              <a:gd name="connsiteY12-1616" fmla="*/ 334132 h 3348161"/>
              <a:gd name="connsiteX0-1617" fmla="*/ 128806 w 5127121"/>
              <a:gd name="connsiteY0-1618" fmla="*/ 334132 h 3348161"/>
              <a:gd name="connsiteX1-1619" fmla="*/ 2267986 w 5127121"/>
              <a:gd name="connsiteY1-1620" fmla="*/ 112132 h 3348161"/>
              <a:gd name="connsiteX2-1621" fmla="*/ 4678508 w 5127121"/>
              <a:gd name="connsiteY2-1622" fmla="*/ 108460 h 3348161"/>
              <a:gd name="connsiteX3-1623" fmla="*/ 4910759 w 5127121"/>
              <a:gd name="connsiteY3-1624" fmla="*/ 1384283 h 3348161"/>
              <a:gd name="connsiteX4-1625" fmla="*/ 4880993 w 5127121"/>
              <a:gd name="connsiteY4-1626" fmla="*/ 1763795 h 3348161"/>
              <a:gd name="connsiteX5-1627" fmla="*/ 4892156 w 5127121"/>
              <a:gd name="connsiteY5-1628" fmla="*/ 2143307 h 3348161"/>
              <a:gd name="connsiteX6-1629" fmla="*/ 4899597 w 5127121"/>
              <a:gd name="connsiteY6-1630" fmla="*/ 2519098 h 3348161"/>
              <a:gd name="connsiteX7-1631" fmla="*/ 5014939 w 5127121"/>
              <a:gd name="connsiteY7-1632" fmla="*/ 2731178 h 3348161"/>
              <a:gd name="connsiteX8-1633" fmla="*/ 4929629 w 5127121"/>
              <a:gd name="connsiteY8-1634" fmla="*/ 2932364 h 3348161"/>
              <a:gd name="connsiteX9-1635" fmla="*/ 2691319 w 5127121"/>
              <a:gd name="connsiteY9-1636" fmla="*/ 3202464 h 3348161"/>
              <a:gd name="connsiteX10-1637" fmla="*/ 395237 w 5127121"/>
              <a:gd name="connsiteY10-1638" fmla="*/ 3296575 h 3348161"/>
              <a:gd name="connsiteX11-1639" fmla="*/ 3152 w 5127121"/>
              <a:gd name="connsiteY11-1640" fmla="*/ 1657299 h 3348161"/>
              <a:gd name="connsiteX12-1641" fmla="*/ 128806 w 5127121"/>
              <a:gd name="connsiteY12-1642" fmla="*/ 334132 h 3348161"/>
              <a:gd name="connsiteX0-1643" fmla="*/ 128806 w 5015167"/>
              <a:gd name="connsiteY0-1644" fmla="*/ 334132 h 3348161"/>
              <a:gd name="connsiteX1-1645" fmla="*/ 2267986 w 5015167"/>
              <a:gd name="connsiteY1-1646" fmla="*/ 112132 h 3348161"/>
              <a:gd name="connsiteX2-1647" fmla="*/ 4678508 w 5015167"/>
              <a:gd name="connsiteY2-1648" fmla="*/ 108460 h 3348161"/>
              <a:gd name="connsiteX3-1649" fmla="*/ 4910759 w 5015167"/>
              <a:gd name="connsiteY3-1650" fmla="*/ 1384283 h 3348161"/>
              <a:gd name="connsiteX4-1651" fmla="*/ 4880993 w 5015167"/>
              <a:gd name="connsiteY4-1652" fmla="*/ 1763795 h 3348161"/>
              <a:gd name="connsiteX5-1653" fmla="*/ 4892156 w 5015167"/>
              <a:gd name="connsiteY5-1654" fmla="*/ 2143307 h 3348161"/>
              <a:gd name="connsiteX6-1655" fmla="*/ 4899597 w 5015167"/>
              <a:gd name="connsiteY6-1656" fmla="*/ 2519098 h 3348161"/>
              <a:gd name="connsiteX7-1657" fmla="*/ 5014939 w 5015167"/>
              <a:gd name="connsiteY7-1658" fmla="*/ 2731178 h 3348161"/>
              <a:gd name="connsiteX8-1659" fmla="*/ 4929629 w 5015167"/>
              <a:gd name="connsiteY8-1660" fmla="*/ 2932364 h 3348161"/>
              <a:gd name="connsiteX9-1661" fmla="*/ 2691319 w 5015167"/>
              <a:gd name="connsiteY9-1662" fmla="*/ 3202464 h 3348161"/>
              <a:gd name="connsiteX10-1663" fmla="*/ 395237 w 5015167"/>
              <a:gd name="connsiteY10-1664" fmla="*/ 3296575 h 3348161"/>
              <a:gd name="connsiteX11-1665" fmla="*/ 3152 w 5015167"/>
              <a:gd name="connsiteY11-1666" fmla="*/ 1657299 h 3348161"/>
              <a:gd name="connsiteX12-1667" fmla="*/ 128806 w 5015167"/>
              <a:gd name="connsiteY12-1668" fmla="*/ 334132 h 3348161"/>
              <a:gd name="connsiteX0-1669" fmla="*/ 128806 w 5015167"/>
              <a:gd name="connsiteY0-1670" fmla="*/ 334132 h 3348161"/>
              <a:gd name="connsiteX1-1671" fmla="*/ 2267986 w 5015167"/>
              <a:gd name="connsiteY1-1672" fmla="*/ 112132 h 3348161"/>
              <a:gd name="connsiteX2-1673" fmla="*/ 4678508 w 5015167"/>
              <a:gd name="connsiteY2-1674" fmla="*/ 108460 h 3348161"/>
              <a:gd name="connsiteX3-1675" fmla="*/ 4910759 w 5015167"/>
              <a:gd name="connsiteY3-1676" fmla="*/ 1384283 h 3348161"/>
              <a:gd name="connsiteX4-1677" fmla="*/ 4880993 w 5015167"/>
              <a:gd name="connsiteY4-1678" fmla="*/ 1763795 h 3348161"/>
              <a:gd name="connsiteX5-1679" fmla="*/ 4892156 w 5015167"/>
              <a:gd name="connsiteY5-1680" fmla="*/ 2143307 h 3348161"/>
              <a:gd name="connsiteX6-1681" fmla="*/ 4899597 w 5015167"/>
              <a:gd name="connsiteY6-1682" fmla="*/ 2519098 h 3348161"/>
              <a:gd name="connsiteX7-1683" fmla="*/ 5014939 w 5015167"/>
              <a:gd name="connsiteY7-1684" fmla="*/ 2731178 h 3348161"/>
              <a:gd name="connsiteX8-1685" fmla="*/ 4929629 w 5015167"/>
              <a:gd name="connsiteY8-1686" fmla="*/ 2932364 h 3348161"/>
              <a:gd name="connsiteX9-1687" fmla="*/ 2691319 w 5015167"/>
              <a:gd name="connsiteY9-1688" fmla="*/ 3202464 h 3348161"/>
              <a:gd name="connsiteX10-1689" fmla="*/ 395237 w 5015167"/>
              <a:gd name="connsiteY10-1690" fmla="*/ 3296575 h 3348161"/>
              <a:gd name="connsiteX11-1691" fmla="*/ 3152 w 5015167"/>
              <a:gd name="connsiteY11-1692" fmla="*/ 1657299 h 3348161"/>
              <a:gd name="connsiteX12-1693" fmla="*/ 128806 w 5015167"/>
              <a:gd name="connsiteY12-1694" fmla="*/ 334132 h 3348161"/>
              <a:gd name="connsiteX0-1695" fmla="*/ 128806 w 5014939"/>
              <a:gd name="connsiteY0-1696" fmla="*/ 334132 h 3348161"/>
              <a:gd name="connsiteX1-1697" fmla="*/ 2267986 w 5014939"/>
              <a:gd name="connsiteY1-1698" fmla="*/ 112132 h 3348161"/>
              <a:gd name="connsiteX2-1699" fmla="*/ 4678508 w 5014939"/>
              <a:gd name="connsiteY2-1700" fmla="*/ 108460 h 3348161"/>
              <a:gd name="connsiteX3-1701" fmla="*/ 4910759 w 5014939"/>
              <a:gd name="connsiteY3-1702" fmla="*/ 1384283 h 3348161"/>
              <a:gd name="connsiteX4-1703" fmla="*/ 4880993 w 5014939"/>
              <a:gd name="connsiteY4-1704" fmla="*/ 1763795 h 3348161"/>
              <a:gd name="connsiteX5-1705" fmla="*/ 4892156 w 5014939"/>
              <a:gd name="connsiteY5-1706" fmla="*/ 2143307 h 3348161"/>
              <a:gd name="connsiteX6-1707" fmla="*/ 4899597 w 5014939"/>
              <a:gd name="connsiteY6-1708" fmla="*/ 2519098 h 3348161"/>
              <a:gd name="connsiteX7-1709" fmla="*/ 5014939 w 5014939"/>
              <a:gd name="connsiteY7-1710" fmla="*/ 2731178 h 3348161"/>
              <a:gd name="connsiteX8-1711" fmla="*/ 4929629 w 5014939"/>
              <a:gd name="connsiteY8-1712" fmla="*/ 2932364 h 3348161"/>
              <a:gd name="connsiteX9-1713" fmla="*/ 2691319 w 5014939"/>
              <a:gd name="connsiteY9-1714" fmla="*/ 3202464 h 3348161"/>
              <a:gd name="connsiteX10-1715" fmla="*/ 395237 w 5014939"/>
              <a:gd name="connsiteY10-1716" fmla="*/ 3296575 h 3348161"/>
              <a:gd name="connsiteX11-1717" fmla="*/ 3152 w 5014939"/>
              <a:gd name="connsiteY11-1718" fmla="*/ 1657299 h 3348161"/>
              <a:gd name="connsiteX12-1719" fmla="*/ 128806 w 5014939"/>
              <a:gd name="connsiteY12-1720" fmla="*/ 334132 h 3348161"/>
              <a:gd name="connsiteX0-1721" fmla="*/ 128806 w 5014939"/>
              <a:gd name="connsiteY0-1722" fmla="*/ 334132 h 3348161"/>
              <a:gd name="connsiteX1-1723" fmla="*/ 2267986 w 5014939"/>
              <a:gd name="connsiteY1-1724" fmla="*/ 112132 h 3348161"/>
              <a:gd name="connsiteX2-1725" fmla="*/ 4678508 w 5014939"/>
              <a:gd name="connsiteY2-1726" fmla="*/ 108460 h 3348161"/>
              <a:gd name="connsiteX3-1727" fmla="*/ 4910759 w 5014939"/>
              <a:gd name="connsiteY3-1728" fmla="*/ 1384283 h 3348161"/>
              <a:gd name="connsiteX4-1729" fmla="*/ 4880993 w 5014939"/>
              <a:gd name="connsiteY4-1730" fmla="*/ 1763795 h 3348161"/>
              <a:gd name="connsiteX5-1731" fmla="*/ 4892156 w 5014939"/>
              <a:gd name="connsiteY5-1732" fmla="*/ 2143307 h 3348161"/>
              <a:gd name="connsiteX6-1733" fmla="*/ 4974011 w 5014939"/>
              <a:gd name="connsiteY6-1734" fmla="*/ 2433522 h 3348161"/>
              <a:gd name="connsiteX7-1735" fmla="*/ 5014939 w 5014939"/>
              <a:gd name="connsiteY7-1736" fmla="*/ 2731178 h 3348161"/>
              <a:gd name="connsiteX8-1737" fmla="*/ 4929629 w 5014939"/>
              <a:gd name="connsiteY8-1738" fmla="*/ 2932364 h 3348161"/>
              <a:gd name="connsiteX9-1739" fmla="*/ 2691319 w 5014939"/>
              <a:gd name="connsiteY9-1740" fmla="*/ 3202464 h 3348161"/>
              <a:gd name="connsiteX10-1741" fmla="*/ 395237 w 5014939"/>
              <a:gd name="connsiteY10-1742" fmla="*/ 3296575 h 3348161"/>
              <a:gd name="connsiteX11-1743" fmla="*/ 3152 w 5014939"/>
              <a:gd name="connsiteY11-1744" fmla="*/ 1657299 h 3348161"/>
              <a:gd name="connsiteX12-1745" fmla="*/ 128806 w 5014939"/>
              <a:gd name="connsiteY12-1746" fmla="*/ 334132 h 3348161"/>
              <a:gd name="connsiteX0-1747" fmla="*/ 128806 w 5014939"/>
              <a:gd name="connsiteY0-1748" fmla="*/ 334132 h 3348161"/>
              <a:gd name="connsiteX1-1749" fmla="*/ 2267986 w 5014939"/>
              <a:gd name="connsiteY1-1750" fmla="*/ 112132 h 3348161"/>
              <a:gd name="connsiteX2-1751" fmla="*/ 4678508 w 5014939"/>
              <a:gd name="connsiteY2-1752" fmla="*/ 108460 h 3348161"/>
              <a:gd name="connsiteX3-1753" fmla="*/ 4910759 w 5014939"/>
              <a:gd name="connsiteY3-1754" fmla="*/ 1384283 h 3348161"/>
              <a:gd name="connsiteX4-1755" fmla="*/ 4880993 w 5014939"/>
              <a:gd name="connsiteY4-1756" fmla="*/ 1763795 h 3348161"/>
              <a:gd name="connsiteX5-1757" fmla="*/ 4892156 w 5014939"/>
              <a:gd name="connsiteY5-1758" fmla="*/ 2143307 h 3348161"/>
              <a:gd name="connsiteX6-1759" fmla="*/ 4974011 w 5014939"/>
              <a:gd name="connsiteY6-1760" fmla="*/ 2433522 h 3348161"/>
              <a:gd name="connsiteX7-1761" fmla="*/ 5014939 w 5014939"/>
              <a:gd name="connsiteY7-1762" fmla="*/ 2731178 h 3348161"/>
              <a:gd name="connsiteX8-1763" fmla="*/ 4929629 w 5014939"/>
              <a:gd name="connsiteY8-1764" fmla="*/ 2932364 h 3348161"/>
              <a:gd name="connsiteX9-1765" fmla="*/ 2691319 w 5014939"/>
              <a:gd name="connsiteY9-1766" fmla="*/ 3202464 h 3348161"/>
              <a:gd name="connsiteX10-1767" fmla="*/ 395237 w 5014939"/>
              <a:gd name="connsiteY10-1768" fmla="*/ 3296575 h 3348161"/>
              <a:gd name="connsiteX11-1769" fmla="*/ 3152 w 5014939"/>
              <a:gd name="connsiteY11-1770" fmla="*/ 1657299 h 3348161"/>
              <a:gd name="connsiteX12-1771" fmla="*/ 128806 w 5014939"/>
              <a:gd name="connsiteY12-1772" fmla="*/ 334132 h 3348161"/>
              <a:gd name="connsiteX0-1773" fmla="*/ 128806 w 5014939"/>
              <a:gd name="connsiteY0-1774" fmla="*/ 334132 h 3348161"/>
              <a:gd name="connsiteX1-1775" fmla="*/ 2267986 w 5014939"/>
              <a:gd name="connsiteY1-1776" fmla="*/ 112132 h 3348161"/>
              <a:gd name="connsiteX2-1777" fmla="*/ 4678508 w 5014939"/>
              <a:gd name="connsiteY2-1778" fmla="*/ 108460 h 3348161"/>
              <a:gd name="connsiteX3-1779" fmla="*/ 4910759 w 5014939"/>
              <a:gd name="connsiteY3-1780" fmla="*/ 1384283 h 3348161"/>
              <a:gd name="connsiteX4-1781" fmla="*/ 4880993 w 5014939"/>
              <a:gd name="connsiteY4-1782" fmla="*/ 1763795 h 3348161"/>
              <a:gd name="connsiteX5-1783" fmla="*/ 4892156 w 5014939"/>
              <a:gd name="connsiteY5-1784" fmla="*/ 2143307 h 3348161"/>
              <a:gd name="connsiteX6-1785" fmla="*/ 4974011 w 5014939"/>
              <a:gd name="connsiteY6-1786" fmla="*/ 2433522 h 3348161"/>
              <a:gd name="connsiteX7-1787" fmla="*/ 5014939 w 5014939"/>
              <a:gd name="connsiteY7-1788" fmla="*/ 2731178 h 3348161"/>
              <a:gd name="connsiteX8-1789" fmla="*/ 4966836 w 5014939"/>
              <a:gd name="connsiteY8-1790" fmla="*/ 2898878 h 3348161"/>
              <a:gd name="connsiteX9-1791" fmla="*/ 2691319 w 5014939"/>
              <a:gd name="connsiteY9-1792" fmla="*/ 3202464 h 3348161"/>
              <a:gd name="connsiteX10-1793" fmla="*/ 395237 w 5014939"/>
              <a:gd name="connsiteY10-1794" fmla="*/ 3296575 h 3348161"/>
              <a:gd name="connsiteX11-1795" fmla="*/ 3152 w 5014939"/>
              <a:gd name="connsiteY11-1796" fmla="*/ 1657299 h 3348161"/>
              <a:gd name="connsiteX12-1797" fmla="*/ 128806 w 5014939"/>
              <a:gd name="connsiteY12-1798" fmla="*/ 334132 h 3348161"/>
              <a:gd name="connsiteX0-1799" fmla="*/ 128806 w 5014939"/>
              <a:gd name="connsiteY0-1800" fmla="*/ 334132 h 3348161"/>
              <a:gd name="connsiteX1-1801" fmla="*/ 2267986 w 5014939"/>
              <a:gd name="connsiteY1-1802" fmla="*/ 112132 h 3348161"/>
              <a:gd name="connsiteX2-1803" fmla="*/ 4678508 w 5014939"/>
              <a:gd name="connsiteY2-1804" fmla="*/ 108460 h 3348161"/>
              <a:gd name="connsiteX3-1805" fmla="*/ 4910759 w 5014939"/>
              <a:gd name="connsiteY3-1806" fmla="*/ 1384283 h 3348161"/>
              <a:gd name="connsiteX4-1807" fmla="*/ 4880993 w 5014939"/>
              <a:gd name="connsiteY4-1808" fmla="*/ 1763795 h 3348161"/>
              <a:gd name="connsiteX5-1809" fmla="*/ 4892156 w 5014939"/>
              <a:gd name="connsiteY5-1810" fmla="*/ 2143307 h 3348161"/>
              <a:gd name="connsiteX6-1811" fmla="*/ 4974011 w 5014939"/>
              <a:gd name="connsiteY6-1812" fmla="*/ 2433522 h 3348161"/>
              <a:gd name="connsiteX7-1813" fmla="*/ 5014939 w 5014939"/>
              <a:gd name="connsiteY7-1814" fmla="*/ 2731178 h 3348161"/>
              <a:gd name="connsiteX8-1815" fmla="*/ 4966836 w 5014939"/>
              <a:gd name="connsiteY8-1816" fmla="*/ 2898878 h 3348161"/>
              <a:gd name="connsiteX9-1817" fmla="*/ 2691319 w 5014939"/>
              <a:gd name="connsiteY9-1818" fmla="*/ 3202464 h 3348161"/>
              <a:gd name="connsiteX10-1819" fmla="*/ 395237 w 5014939"/>
              <a:gd name="connsiteY10-1820" fmla="*/ 3296575 h 3348161"/>
              <a:gd name="connsiteX11-1821" fmla="*/ 3152 w 5014939"/>
              <a:gd name="connsiteY11-1822" fmla="*/ 1657299 h 3348161"/>
              <a:gd name="connsiteX12-1823" fmla="*/ 128806 w 5014939"/>
              <a:gd name="connsiteY12-1824" fmla="*/ 334132 h 3348161"/>
              <a:gd name="connsiteX0-1825" fmla="*/ 128806 w 5014939"/>
              <a:gd name="connsiteY0-1826" fmla="*/ 334132 h 3348161"/>
              <a:gd name="connsiteX1-1827" fmla="*/ 2267986 w 5014939"/>
              <a:gd name="connsiteY1-1828" fmla="*/ 112132 h 3348161"/>
              <a:gd name="connsiteX2-1829" fmla="*/ 4678508 w 5014939"/>
              <a:gd name="connsiteY2-1830" fmla="*/ 108460 h 3348161"/>
              <a:gd name="connsiteX3-1831" fmla="*/ 4910759 w 5014939"/>
              <a:gd name="connsiteY3-1832" fmla="*/ 1384283 h 3348161"/>
              <a:gd name="connsiteX4-1833" fmla="*/ 4880993 w 5014939"/>
              <a:gd name="connsiteY4-1834" fmla="*/ 1763795 h 3348161"/>
              <a:gd name="connsiteX5-1835" fmla="*/ 4981453 w 5014939"/>
              <a:gd name="connsiteY5-1836" fmla="*/ 2210280 h 3348161"/>
              <a:gd name="connsiteX6-1837" fmla="*/ 4974011 w 5014939"/>
              <a:gd name="connsiteY6-1838" fmla="*/ 2433522 h 3348161"/>
              <a:gd name="connsiteX7-1839" fmla="*/ 5014939 w 5014939"/>
              <a:gd name="connsiteY7-1840" fmla="*/ 2731178 h 3348161"/>
              <a:gd name="connsiteX8-1841" fmla="*/ 4966836 w 5014939"/>
              <a:gd name="connsiteY8-1842" fmla="*/ 2898878 h 3348161"/>
              <a:gd name="connsiteX9-1843" fmla="*/ 2691319 w 5014939"/>
              <a:gd name="connsiteY9-1844" fmla="*/ 3202464 h 3348161"/>
              <a:gd name="connsiteX10-1845" fmla="*/ 395237 w 5014939"/>
              <a:gd name="connsiteY10-1846" fmla="*/ 3296575 h 3348161"/>
              <a:gd name="connsiteX11-1847" fmla="*/ 3152 w 5014939"/>
              <a:gd name="connsiteY11-1848" fmla="*/ 1657299 h 3348161"/>
              <a:gd name="connsiteX12-1849" fmla="*/ 128806 w 5014939"/>
              <a:gd name="connsiteY12-1850" fmla="*/ 334132 h 3348161"/>
              <a:gd name="connsiteX0-1851" fmla="*/ 128806 w 5014939"/>
              <a:gd name="connsiteY0-1852" fmla="*/ 334132 h 3348161"/>
              <a:gd name="connsiteX1-1853" fmla="*/ 2267986 w 5014939"/>
              <a:gd name="connsiteY1-1854" fmla="*/ 112132 h 3348161"/>
              <a:gd name="connsiteX2-1855" fmla="*/ 4678508 w 5014939"/>
              <a:gd name="connsiteY2-1856" fmla="*/ 108460 h 3348161"/>
              <a:gd name="connsiteX3-1857" fmla="*/ 4910759 w 5014939"/>
              <a:gd name="connsiteY3-1858" fmla="*/ 1384283 h 3348161"/>
              <a:gd name="connsiteX4-1859" fmla="*/ 4880993 w 5014939"/>
              <a:gd name="connsiteY4-1860" fmla="*/ 1763795 h 3348161"/>
              <a:gd name="connsiteX5-1861" fmla="*/ 4981453 w 5014939"/>
              <a:gd name="connsiteY5-1862" fmla="*/ 2210280 h 3348161"/>
              <a:gd name="connsiteX6-1863" fmla="*/ 4974011 w 5014939"/>
              <a:gd name="connsiteY6-1864" fmla="*/ 2433522 h 3348161"/>
              <a:gd name="connsiteX7-1865" fmla="*/ 5014939 w 5014939"/>
              <a:gd name="connsiteY7-1866" fmla="*/ 2731178 h 3348161"/>
              <a:gd name="connsiteX8-1867" fmla="*/ 4966836 w 5014939"/>
              <a:gd name="connsiteY8-1868" fmla="*/ 2898878 h 3348161"/>
              <a:gd name="connsiteX9-1869" fmla="*/ 2691319 w 5014939"/>
              <a:gd name="connsiteY9-1870" fmla="*/ 3202464 h 3348161"/>
              <a:gd name="connsiteX10-1871" fmla="*/ 395237 w 5014939"/>
              <a:gd name="connsiteY10-1872" fmla="*/ 3296575 h 3348161"/>
              <a:gd name="connsiteX11-1873" fmla="*/ 3152 w 5014939"/>
              <a:gd name="connsiteY11-1874" fmla="*/ 1657299 h 3348161"/>
              <a:gd name="connsiteX12-1875" fmla="*/ 128806 w 5014939"/>
              <a:gd name="connsiteY12-1876" fmla="*/ 334132 h 3348161"/>
              <a:gd name="connsiteX0-1877" fmla="*/ 128806 w 5014939"/>
              <a:gd name="connsiteY0-1878" fmla="*/ 334132 h 3348161"/>
              <a:gd name="connsiteX1-1879" fmla="*/ 2267986 w 5014939"/>
              <a:gd name="connsiteY1-1880" fmla="*/ 112132 h 3348161"/>
              <a:gd name="connsiteX2-1881" fmla="*/ 4678508 w 5014939"/>
              <a:gd name="connsiteY2-1882" fmla="*/ 108460 h 3348161"/>
              <a:gd name="connsiteX3-1883" fmla="*/ 4910759 w 5014939"/>
              <a:gd name="connsiteY3-1884" fmla="*/ 1384283 h 3348161"/>
              <a:gd name="connsiteX4-1885" fmla="*/ 4880993 w 5014939"/>
              <a:gd name="connsiteY4-1886" fmla="*/ 1763795 h 3348161"/>
              <a:gd name="connsiteX5-1887" fmla="*/ 4981453 w 5014939"/>
              <a:gd name="connsiteY5-1888" fmla="*/ 2210280 h 3348161"/>
              <a:gd name="connsiteX6-1889" fmla="*/ 4974011 w 5014939"/>
              <a:gd name="connsiteY6-1890" fmla="*/ 2433522 h 3348161"/>
              <a:gd name="connsiteX7-1891" fmla="*/ 5014939 w 5014939"/>
              <a:gd name="connsiteY7-1892" fmla="*/ 2731178 h 3348161"/>
              <a:gd name="connsiteX8-1893" fmla="*/ 4966836 w 5014939"/>
              <a:gd name="connsiteY8-1894" fmla="*/ 2898878 h 3348161"/>
              <a:gd name="connsiteX9-1895" fmla="*/ 2691319 w 5014939"/>
              <a:gd name="connsiteY9-1896" fmla="*/ 3202464 h 3348161"/>
              <a:gd name="connsiteX10-1897" fmla="*/ 395237 w 5014939"/>
              <a:gd name="connsiteY10-1898" fmla="*/ 3296575 h 3348161"/>
              <a:gd name="connsiteX11-1899" fmla="*/ 3152 w 5014939"/>
              <a:gd name="connsiteY11-1900" fmla="*/ 1657299 h 3348161"/>
              <a:gd name="connsiteX12-1901" fmla="*/ 128806 w 5014939"/>
              <a:gd name="connsiteY12-1902" fmla="*/ 334132 h 3348161"/>
              <a:gd name="connsiteX0-1903" fmla="*/ 128806 w 5014939"/>
              <a:gd name="connsiteY0-1904" fmla="*/ 334132 h 3348161"/>
              <a:gd name="connsiteX1-1905" fmla="*/ 2267986 w 5014939"/>
              <a:gd name="connsiteY1-1906" fmla="*/ 112132 h 3348161"/>
              <a:gd name="connsiteX2-1907" fmla="*/ 4678508 w 5014939"/>
              <a:gd name="connsiteY2-1908" fmla="*/ 108460 h 3348161"/>
              <a:gd name="connsiteX3-1909" fmla="*/ 4910759 w 5014939"/>
              <a:gd name="connsiteY3-1910" fmla="*/ 1384283 h 3348161"/>
              <a:gd name="connsiteX4-1911" fmla="*/ 4880993 w 5014939"/>
              <a:gd name="connsiteY4-1912" fmla="*/ 1763795 h 3348161"/>
              <a:gd name="connsiteX5-1913" fmla="*/ 4981453 w 5014939"/>
              <a:gd name="connsiteY5-1914" fmla="*/ 2210280 h 3348161"/>
              <a:gd name="connsiteX6-1915" fmla="*/ 4974011 w 5014939"/>
              <a:gd name="connsiteY6-1916" fmla="*/ 2433522 h 3348161"/>
              <a:gd name="connsiteX7-1917" fmla="*/ 5014939 w 5014939"/>
              <a:gd name="connsiteY7-1918" fmla="*/ 2731178 h 3348161"/>
              <a:gd name="connsiteX8-1919" fmla="*/ 4966836 w 5014939"/>
              <a:gd name="connsiteY8-1920" fmla="*/ 2898878 h 3348161"/>
              <a:gd name="connsiteX9-1921" fmla="*/ 2691319 w 5014939"/>
              <a:gd name="connsiteY9-1922" fmla="*/ 3202464 h 3348161"/>
              <a:gd name="connsiteX10-1923" fmla="*/ 395237 w 5014939"/>
              <a:gd name="connsiteY10-1924" fmla="*/ 3296575 h 3348161"/>
              <a:gd name="connsiteX11-1925" fmla="*/ 3152 w 5014939"/>
              <a:gd name="connsiteY11-1926" fmla="*/ 1657299 h 3348161"/>
              <a:gd name="connsiteX12-1927" fmla="*/ 128806 w 5014939"/>
              <a:gd name="connsiteY12-1928" fmla="*/ 334132 h 3348161"/>
              <a:gd name="connsiteX0-1929" fmla="*/ 128806 w 5014939"/>
              <a:gd name="connsiteY0-1930" fmla="*/ 334132 h 3348161"/>
              <a:gd name="connsiteX1-1931" fmla="*/ 2267986 w 5014939"/>
              <a:gd name="connsiteY1-1932" fmla="*/ 112132 h 3348161"/>
              <a:gd name="connsiteX2-1933" fmla="*/ 4678508 w 5014939"/>
              <a:gd name="connsiteY2-1934" fmla="*/ 108460 h 3348161"/>
              <a:gd name="connsiteX3-1935" fmla="*/ 4910759 w 5014939"/>
              <a:gd name="connsiteY3-1936" fmla="*/ 1384283 h 3348161"/>
              <a:gd name="connsiteX4-1937" fmla="*/ 4880993 w 5014939"/>
              <a:gd name="connsiteY4-1938" fmla="*/ 1763795 h 3348161"/>
              <a:gd name="connsiteX5-1939" fmla="*/ 4981453 w 5014939"/>
              <a:gd name="connsiteY5-1940" fmla="*/ 2210280 h 3348161"/>
              <a:gd name="connsiteX6-1941" fmla="*/ 4974011 w 5014939"/>
              <a:gd name="connsiteY6-1942" fmla="*/ 2433522 h 3348161"/>
              <a:gd name="connsiteX7-1943" fmla="*/ 5014939 w 5014939"/>
              <a:gd name="connsiteY7-1944" fmla="*/ 2731178 h 3348161"/>
              <a:gd name="connsiteX8-1945" fmla="*/ 4966836 w 5014939"/>
              <a:gd name="connsiteY8-1946" fmla="*/ 2898878 h 3348161"/>
              <a:gd name="connsiteX9-1947" fmla="*/ 2691319 w 5014939"/>
              <a:gd name="connsiteY9-1948" fmla="*/ 3202464 h 3348161"/>
              <a:gd name="connsiteX10-1949" fmla="*/ 395237 w 5014939"/>
              <a:gd name="connsiteY10-1950" fmla="*/ 3296575 h 3348161"/>
              <a:gd name="connsiteX11-1951" fmla="*/ 3152 w 5014939"/>
              <a:gd name="connsiteY11-1952" fmla="*/ 1657299 h 3348161"/>
              <a:gd name="connsiteX12-1953" fmla="*/ 128806 w 5014939"/>
              <a:gd name="connsiteY12-1954" fmla="*/ 334132 h 3348161"/>
              <a:gd name="connsiteX0-1955" fmla="*/ 128806 w 5014939"/>
              <a:gd name="connsiteY0-1956" fmla="*/ 334132 h 3348161"/>
              <a:gd name="connsiteX1-1957" fmla="*/ 2267986 w 5014939"/>
              <a:gd name="connsiteY1-1958" fmla="*/ 112132 h 3348161"/>
              <a:gd name="connsiteX2-1959" fmla="*/ 4678508 w 5014939"/>
              <a:gd name="connsiteY2-1960" fmla="*/ 108460 h 3348161"/>
              <a:gd name="connsiteX3-1961" fmla="*/ 4910759 w 5014939"/>
              <a:gd name="connsiteY3-1962" fmla="*/ 1384283 h 3348161"/>
              <a:gd name="connsiteX4-1963" fmla="*/ 4880993 w 5014939"/>
              <a:gd name="connsiteY4-1964" fmla="*/ 1763795 h 3348161"/>
              <a:gd name="connsiteX5-1965" fmla="*/ 4992614 w 5014939"/>
              <a:gd name="connsiteY5-1966" fmla="*/ 1931227 h 3348161"/>
              <a:gd name="connsiteX6-1967" fmla="*/ 4981453 w 5014939"/>
              <a:gd name="connsiteY6-1968" fmla="*/ 2210280 h 3348161"/>
              <a:gd name="connsiteX7-1969" fmla="*/ 4974011 w 5014939"/>
              <a:gd name="connsiteY7-1970" fmla="*/ 2433522 h 3348161"/>
              <a:gd name="connsiteX8-1971" fmla="*/ 5014939 w 5014939"/>
              <a:gd name="connsiteY8-1972" fmla="*/ 2731178 h 3348161"/>
              <a:gd name="connsiteX9-1973" fmla="*/ 4966836 w 5014939"/>
              <a:gd name="connsiteY9-1974" fmla="*/ 2898878 h 3348161"/>
              <a:gd name="connsiteX10-1975" fmla="*/ 2691319 w 5014939"/>
              <a:gd name="connsiteY10-1976" fmla="*/ 3202464 h 3348161"/>
              <a:gd name="connsiteX11-1977" fmla="*/ 395237 w 5014939"/>
              <a:gd name="connsiteY11-1978" fmla="*/ 3296575 h 3348161"/>
              <a:gd name="connsiteX12-1979" fmla="*/ 3152 w 5014939"/>
              <a:gd name="connsiteY12-1980" fmla="*/ 1657299 h 3348161"/>
              <a:gd name="connsiteX13-1981" fmla="*/ 128806 w 5014939"/>
              <a:gd name="connsiteY13-1982" fmla="*/ 334132 h 3348161"/>
              <a:gd name="connsiteX0-1983" fmla="*/ 128806 w 5014939"/>
              <a:gd name="connsiteY0-1984" fmla="*/ 334132 h 3348161"/>
              <a:gd name="connsiteX1-1985" fmla="*/ 2267986 w 5014939"/>
              <a:gd name="connsiteY1-1986" fmla="*/ 112132 h 3348161"/>
              <a:gd name="connsiteX2-1987" fmla="*/ 4678508 w 5014939"/>
              <a:gd name="connsiteY2-1988" fmla="*/ 108460 h 3348161"/>
              <a:gd name="connsiteX3-1989" fmla="*/ 4910759 w 5014939"/>
              <a:gd name="connsiteY3-1990" fmla="*/ 1384283 h 3348161"/>
              <a:gd name="connsiteX4-1991" fmla="*/ 4880993 w 5014939"/>
              <a:gd name="connsiteY4-1992" fmla="*/ 1763795 h 3348161"/>
              <a:gd name="connsiteX5-1993" fmla="*/ 4992614 w 5014939"/>
              <a:gd name="connsiteY5-1994" fmla="*/ 1931227 h 3348161"/>
              <a:gd name="connsiteX6-1995" fmla="*/ 4981453 w 5014939"/>
              <a:gd name="connsiteY6-1996" fmla="*/ 2210280 h 3348161"/>
              <a:gd name="connsiteX7-1997" fmla="*/ 4974011 w 5014939"/>
              <a:gd name="connsiteY7-1998" fmla="*/ 2433522 h 3348161"/>
              <a:gd name="connsiteX8-1999" fmla="*/ 5014939 w 5014939"/>
              <a:gd name="connsiteY8-2000" fmla="*/ 2731178 h 3348161"/>
              <a:gd name="connsiteX9-2001" fmla="*/ 4966836 w 5014939"/>
              <a:gd name="connsiteY9-2002" fmla="*/ 2898878 h 3348161"/>
              <a:gd name="connsiteX10-2003" fmla="*/ 2691319 w 5014939"/>
              <a:gd name="connsiteY10-2004" fmla="*/ 3202464 h 3348161"/>
              <a:gd name="connsiteX11-2005" fmla="*/ 395237 w 5014939"/>
              <a:gd name="connsiteY11-2006" fmla="*/ 3296575 h 3348161"/>
              <a:gd name="connsiteX12-2007" fmla="*/ 3152 w 5014939"/>
              <a:gd name="connsiteY12-2008" fmla="*/ 1657299 h 3348161"/>
              <a:gd name="connsiteX13-2009" fmla="*/ 128806 w 5014939"/>
              <a:gd name="connsiteY13-2010" fmla="*/ 334132 h 3348161"/>
              <a:gd name="connsiteX0-2011" fmla="*/ 128806 w 5014939"/>
              <a:gd name="connsiteY0-2012" fmla="*/ 334132 h 3348161"/>
              <a:gd name="connsiteX1-2013" fmla="*/ 2267986 w 5014939"/>
              <a:gd name="connsiteY1-2014" fmla="*/ 112132 h 3348161"/>
              <a:gd name="connsiteX2-2015" fmla="*/ 4678508 w 5014939"/>
              <a:gd name="connsiteY2-2016" fmla="*/ 108460 h 3348161"/>
              <a:gd name="connsiteX3-2017" fmla="*/ 4910759 w 5014939"/>
              <a:gd name="connsiteY3-2018" fmla="*/ 1384283 h 3348161"/>
              <a:gd name="connsiteX4-2019" fmla="*/ 4880993 w 5014939"/>
              <a:gd name="connsiteY4-2020" fmla="*/ 1763795 h 3348161"/>
              <a:gd name="connsiteX5-2021" fmla="*/ 4992614 w 5014939"/>
              <a:gd name="connsiteY5-2022" fmla="*/ 1931227 h 3348161"/>
              <a:gd name="connsiteX6-2023" fmla="*/ 4981453 w 5014939"/>
              <a:gd name="connsiteY6-2024" fmla="*/ 2210280 h 3348161"/>
              <a:gd name="connsiteX7-2025" fmla="*/ 4974011 w 5014939"/>
              <a:gd name="connsiteY7-2026" fmla="*/ 2433522 h 3348161"/>
              <a:gd name="connsiteX8-2027" fmla="*/ 5014939 w 5014939"/>
              <a:gd name="connsiteY8-2028" fmla="*/ 2731178 h 3348161"/>
              <a:gd name="connsiteX9-2029" fmla="*/ 4966836 w 5014939"/>
              <a:gd name="connsiteY9-2030" fmla="*/ 2898878 h 3348161"/>
              <a:gd name="connsiteX10-2031" fmla="*/ 2691319 w 5014939"/>
              <a:gd name="connsiteY10-2032" fmla="*/ 3202464 h 3348161"/>
              <a:gd name="connsiteX11-2033" fmla="*/ 395237 w 5014939"/>
              <a:gd name="connsiteY11-2034" fmla="*/ 3296575 h 3348161"/>
              <a:gd name="connsiteX12-2035" fmla="*/ 3152 w 5014939"/>
              <a:gd name="connsiteY12-2036" fmla="*/ 1657299 h 3348161"/>
              <a:gd name="connsiteX13-2037" fmla="*/ 128806 w 5014939"/>
              <a:gd name="connsiteY13-2038" fmla="*/ 334132 h 3348161"/>
              <a:gd name="connsiteX0-2039" fmla="*/ 128806 w 5014939"/>
              <a:gd name="connsiteY0-2040" fmla="*/ 334132 h 3348161"/>
              <a:gd name="connsiteX1-2041" fmla="*/ 2267986 w 5014939"/>
              <a:gd name="connsiteY1-2042" fmla="*/ 112132 h 3348161"/>
              <a:gd name="connsiteX2-2043" fmla="*/ 4678508 w 5014939"/>
              <a:gd name="connsiteY2-2044" fmla="*/ 108460 h 3348161"/>
              <a:gd name="connsiteX3-2045" fmla="*/ 4910759 w 5014939"/>
              <a:gd name="connsiteY3-2046" fmla="*/ 1384283 h 3348161"/>
              <a:gd name="connsiteX4-2047" fmla="*/ 5007497 w 5014939"/>
              <a:gd name="connsiteY4-2048" fmla="*/ 1704264 h 3348161"/>
              <a:gd name="connsiteX5-2049" fmla="*/ 4992614 w 5014939"/>
              <a:gd name="connsiteY5-2050" fmla="*/ 1931227 h 3348161"/>
              <a:gd name="connsiteX6-2051" fmla="*/ 4981453 w 5014939"/>
              <a:gd name="connsiteY6-2052" fmla="*/ 2210280 h 3348161"/>
              <a:gd name="connsiteX7-2053" fmla="*/ 4974011 w 5014939"/>
              <a:gd name="connsiteY7-2054" fmla="*/ 2433522 h 3348161"/>
              <a:gd name="connsiteX8-2055" fmla="*/ 5014939 w 5014939"/>
              <a:gd name="connsiteY8-2056" fmla="*/ 2731178 h 3348161"/>
              <a:gd name="connsiteX9-2057" fmla="*/ 4966836 w 5014939"/>
              <a:gd name="connsiteY9-2058" fmla="*/ 2898878 h 3348161"/>
              <a:gd name="connsiteX10-2059" fmla="*/ 2691319 w 5014939"/>
              <a:gd name="connsiteY10-2060" fmla="*/ 3202464 h 3348161"/>
              <a:gd name="connsiteX11-2061" fmla="*/ 395237 w 5014939"/>
              <a:gd name="connsiteY11-2062" fmla="*/ 3296575 h 3348161"/>
              <a:gd name="connsiteX12-2063" fmla="*/ 3152 w 5014939"/>
              <a:gd name="connsiteY12-2064" fmla="*/ 1657299 h 3348161"/>
              <a:gd name="connsiteX13-2065" fmla="*/ 128806 w 5014939"/>
              <a:gd name="connsiteY13-2066" fmla="*/ 334132 h 3348161"/>
              <a:gd name="connsiteX0-2067" fmla="*/ 128806 w 5014939"/>
              <a:gd name="connsiteY0-2068" fmla="*/ 334132 h 3348161"/>
              <a:gd name="connsiteX1-2069" fmla="*/ 2267986 w 5014939"/>
              <a:gd name="connsiteY1-2070" fmla="*/ 112132 h 3348161"/>
              <a:gd name="connsiteX2-2071" fmla="*/ 4678508 w 5014939"/>
              <a:gd name="connsiteY2-2072" fmla="*/ 108460 h 3348161"/>
              <a:gd name="connsiteX3-2073" fmla="*/ 4910759 w 5014939"/>
              <a:gd name="connsiteY3-2074" fmla="*/ 1384283 h 3348161"/>
              <a:gd name="connsiteX4-2075" fmla="*/ 5007497 w 5014939"/>
              <a:gd name="connsiteY4-2076" fmla="*/ 1704264 h 3348161"/>
              <a:gd name="connsiteX5-2077" fmla="*/ 4992614 w 5014939"/>
              <a:gd name="connsiteY5-2078" fmla="*/ 1931227 h 3348161"/>
              <a:gd name="connsiteX6-2079" fmla="*/ 4981453 w 5014939"/>
              <a:gd name="connsiteY6-2080" fmla="*/ 2210280 h 3348161"/>
              <a:gd name="connsiteX7-2081" fmla="*/ 4974011 w 5014939"/>
              <a:gd name="connsiteY7-2082" fmla="*/ 2433522 h 3348161"/>
              <a:gd name="connsiteX8-2083" fmla="*/ 5014939 w 5014939"/>
              <a:gd name="connsiteY8-2084" fmla="*/ 2731178 h 3348161"/>
              <a:gd name="connsiteX9-2085" fmla="*/ 4966836 w 5014939"/>
              <a:gd name="connsiteY9-2086" fmla="*/ 2898878 h 3348161"/>
              <a:gd name="connsiteX10-2087" fmla="*/ 2691319 w 5014939"/>
              <a:gd name="connsiteY10-2088" fmla="*/ 3202464 h 3348161"/>
              <a:gd name="connsiteX11-2089" fmla="*/ 395237 w 5014939"/>
              <a:gd name="connsiteY11-2090" fmla="*/ 3296575 h 3348161"/>
              <a:gd name="connsiteX12-2091" fmla="*/ 3152 w 5014939"/>
              <a:gd name="connsiteY12-2092" fmla="*/ 1657299 h 3348161"/>
              <a:gd name="connsiteX13-2093" fmla="*/ 128806 w 5014939"/>
              <a:gd name="connsiteY13-2094" fmla="*/ 334132 h 3348161"/>
              <a:gd name="connsiteX0-2095" fmla="*/ 128806 w 5029825"/>
              <a:gd name="connsiteY0-2096" fmla="*/ 334132 h 3348161"/>
              <a:gd name="connsiteX1-2097" fmla="*/ 2267986 w 5029825"/>
              <a:gd name="connsiteY1-2098" fmla="*/ 112132 h 3348161"/>
              <a:gd name="connsiteX2-2099" fmla="*/ 4678508 w 5029825"/>
              <a:gd name="connsiteY2-2100" fmla="*/ 108460 h 3348161"/>
              <a:gd name="connsiteX3-2101" fmla="*/ 4910759 w 5029825"/>
              <a:gd name="connsiteY3-2102" fmla="*/ 1384283 h 3348161"/>
              <a:gd name="connsiteX4-2103" fmla="*/ 5029821 w 5029825"/>
              <a:gd name="connsiteY4-2104" fmla="*/ 1707985 h 3348161"/>
              <a:gd name="connsiteX5-2105" fmla="*/ 4992614 w 5029825"/>
              <a:gd name="connsiteY5-2106" fmla="*/ 1931227 h 3348161"/>
              <a:gd name="connsiteX6-2107" fmla="*/ 4981453 w 5029825"/>
              <a:gd name="connsiteY6-2108" fmla="*/ 2210280 h 3348161"/>
              <a:gd name="connsiteX7-2109" fmla="*/ 4974011 w 5029825"/>
              <a:gd name="connsiteY7-2110" fmla="*/ 2433522 h 3348161"/>
              <a:gd name="connsiteX8-2111" fmla="*/ 5014939 w 5029825"/>
              <a:gd name="connsiteY8-2112" fmla="*/ 2731178 h 3348161"/>
              <a:gd name="connsiteX9-2113" fmla="*/ 4966836 w 5029825"/>
              <a:gd name="connsiteY9-2114" fmla="*/ 2898878 h 3348161"/>
              <a:gd name="connsiteX10-2115" fmla="*/ 2691319 w 5029825"/>
              <a:gd name="connsiteY10-2116" fmla="*/ 3202464 h 3348161"/>
              <a:gd name="connsiteX11-2117" fmla="*/ 395237 w 5029825"/>
              <a:gd name="connsiteY11-2118" fmla="*/ 3296575 h 3348161"/>
              <a:gd name="connsiteX12-2119" fmla="*/ 3152 w 5029825"/>
              <a:gd name="connsiteY12-2120" fmla="*/ 1657299 h 3348161"/>
              <a:gd name="connsiteX13-2121" fmla="*/ 128806 w 5029825"/>
              <a:gd name="connsiteY13-2122" fmla="*/ 334132 h 3348161"/>
              <a:gd name="connsiteX0-2123" fmla="*/ 128806 w 5029825"/>
              <a:gd name="connsiteY0-2124" fmla="*/ 334132 h 3348161"/>
              <a:gd name="connsiteX1-2125" fmla="*/ 2267986 w 5029825"/>
              <a:gd name="connsiteY1-2126" fmla="*/ 112132 h 3348161"/>
              <a:gd name="connsiteX2-2127" fmla="*/ 4678508 w 5029825"/>
              <a:gd name="connsiteY2-2128" fmla="*/ 108460 h 3348161"/>
              <a:gd name="connsiteX3-2129" fmla="*/ 4910759 w 5029825"/>
              <a:gd name="connsiteY3-2130" fmla="*/ 1384283 h 3348161"/>
              <a:gd name="connsiteX4-2131" fmla="*/ 5029821 w 5029825"/>
              <a:gd name="connsiteY4-2132" fmla="*/ 1707985 h 3348161"/>
              <a:gd name="connsiteX5-2133" fmla="*/ 4992614 w 5029825"/>
              <a:gd name="connsiteY5-2134" fmla="*/ 1931227 h 3348161"/>
              <a:gd name="connsiteX6-2135" fmla="*/ 4981453 w 5029825"/>
              <a:gd name="connsiteY6-2136" fmla="*/ 2210280 h 3348161"/>
              <a:gd name="connsiteX7-2137" fmla="*/ 4974011 w 5029825"/>
              <a:gd name="connsiteY7-2138" fmla="*/ 2433522 h 3348161"/>
              <a:gd name="connsiteX8-2139" fmla="*/ 5014939 w 5029825"/>
              <a:gd name="connsiteY8-2140" fmla="*/ 2731178 h 3348161"/>
              <a:gd name="connsiteX9-2141" fmla="*/ 4966836 w 5029825"/>
              <a:gd name="connsiteY9-2142" fmla="*/ 2898878 h 3348161"/>
              <a:gd name="connsiteX10-2143" fmla="*/ 2691319 w 5029825"/>
              <a:gd name="connsiteY10-2144" fmla="*/ 3202464 h 3348161"/>
              <a:gd name="connsiteX11-2145" fmla="*/ 395237 w 5029825"/>
              <a:gd name="connsiteY11-2146" fmla="*/ 3296575 h 3348161"/>
              <a:gd name="connsiteX12-2147" fmla="*/ 3152 w 5029825"/>
              <a:gd name="connsiteY12-2148" fmla="*/ 1657299 h 3348161"/>
              <a:gd name="connsiteX13-2149" fmla="*/ 128806 w 5029825"/>
              <a:gd name="connsiteY13-2150" fmla="*/ 334132 h 3348161"/>
              <a:gd name="connsiteX0-2151" fmla="*/ 128806 w 5037266"/>
              <a:gd name="connsiteY0-2152" fmla="*/ 334132 h 3348161"/>
              <a:gd name="connsiteX1-2153" fmla="*/ 2267986 w 5037266"/>
              <a:gd name="connsiteY1-2154" fmla="*/ 112132 h 3348161"/>
              <a:gd name="connsiteX2-2155" fmla="*/ 4678508 w 5037266"/>
              <a:gd name="connsiteY2-2156" fmla="*/ 108460 h 3348161"/>
              <a:gd name="connsiteX3-2157" fmla="*/ 4910759 w 5037266"/>
              <a:gd name="connsiteY3-2158" fmla="*/ 1384283 h 3348161"/>
              <a:gd name="connsiteX4-2159" fmla="*/ 5037263 w 5037266"/>
              <a:gd name="connsiteY4-2160" fmla="*/ 1707985 h 3348161"/>
              <a:gd name="connsiteX5-2161" fmla="*/ 4992614 w 5037266"/>
              <a:gd name="connsiteY5-2162" fmla="*/ 1931227 h 3348161"/>
              <a:gd name="connsiteX6-2163" fmla="*/ 4981453 w 5037266"/>
              <a:gd name="connsiteY6-2164" fmla="*/ 2210280 h 3348161"/>
              <a:gd name="connsiteX7-2165" fmla="*/ 4974011 w 5037266"/>
              <a:gd name="connsiteY7-2166" fmla="*/ 2433522 h 3348161"/>
              <a:gd name="connsiteX8-2167" fmla="*/ 5014939 w 5037266"/>
              <a:gd name="connsiteY8-2168" fmla="*/ 2731178 h 3348161"/>
              <a:gd name="connsiteX9-2169" fmla="*/ 4966836 w 5037266"/>
              <a:gd name="connsiteY9-2170" fmla="*/ 2898878 h 3348161"/>
              <a:gd name="connsiteX10-2171" fmla="*/ 2691319 w 5037266"/>
              <a:gd name="connsiteY10-2172" fmla="*/ 3202464 h 3348161"/>
              <a:gd name="connsiteX11-2173" fmla="*/ 395237 w 5037266"/>
              <a:gd name="connsiteY11-2174" fmla="*/ 3296575 h 3348161"/>
              <a:gd name="connsiteX12-2175" fmla="*/ 3152 w 5037266"/>
              <a:gd name="connsiteY12-2176" fmla="*/ 1657299 h 3348161"/>
              <a:gd name="connsiteX13-2177" fmla="*/ 128806 w 5037266"/>
              <a:gd name="connsiteY13-2178" fmla="*/ 334132 h 3348161"/>
              <a:gd name="connsiteX0-2179" fmla="*/ 128806 w 5037266"/>
              <a:gd name="connsiteY0-2180" fmla="*/ 334132 h 3348161"/>
              <a:gd name="connsiteX1-2181" fmla="*/ 2267986 w 5037266"/>
              <a:gd name="connsiteY1-2182" fmla="*/ 112132 h 3348161"/>
              <a:gd name="connsiteX2-2183" fmla="*/ 4678508 w 5037266"/>
              <a:gd name="connsiteY2-2184" fmla="*/ 108460 h 3348161"/>
              <a:gd name="connsiteX3-2185" fmla="*/ 4910759 w 5037266"/>
              <a:gd name="connsiteY3-2186" fmla="*/ 1384283 h 3348161"/>
              <a:gd name="connsiteX4-2187" fmla="*/ 5037263 w 5037266"/>
              <a:gd name="connsiteY4-2188" fmla="*/ 1707985 h 3348161"/>
              <a:gd name="connsiteX5-2189" fmla="*/ 4992614 w 5037266"/>
              <a:gd name="connsiteY5-2190" fmla="*/ 1931227 h 3348161"/>
              <a:gd name="connsiteX6-2191" fmla="*/ 4981453 w 5037266"/>
              <a:gd name="connsiteY6-2192" fmla="*/ 2210280 h 3348161"/>
              <a:gd name="connsiteX7-2193" fmla="*/ 4974011 w 5037266"/>
              <a:gd name="connsiteY7-2194" fmla="*/ 2433522 h 3348161"/>
              <a:gd name="connsiteX8-2195" fmla="*/ 5014939 w 5037266"/>
              <a:gd name="connsiteY8-2196" fmla="*/ 2731178 h 3348161"/>
              <a:gd name="connsiteX9-2197" fmla="*/ 4966836 w 5037266"/>
              <a:gd name="connsiteY9-2198" fmla="*/ 2898878 h 3348161"/>
              <a:gd name="connsiteX10-2199" fmla="*/ 2691319 w 5037266"/>
              <a:gd name="connsiteY10-2200" fmla="*/ 3202464 h 3348161"/>
              <a:gd name="connsiteX11-2201" fmla="*/ 395237 w 5037266"/>
              <a:gd name="connsiteY11-2202" fmla="*/ 3296575 h 3348161"/>
              <a:gd name="connsiteX12-2203" fmla="*/ 3152 w 5037266"/>
              <a:gd name="connsiteY12-2204" fmla="*/ 1657299 h 3348161"/>
              <a:gd name="connsiteX13-2205" fmla="*/ 128806 w 5037266"/>
              <a:gd name="connsiteY13-2206" fmla="*/ 334132 h 3348161"/>
              <a:gd name="connsiteX0-2207" fmla="*/ 128806 w 5033545"/>
              <a:gd name="connsiteY0-2208" fmla="*/ 334132 h 3348161"/>
              <a:gd name="connsiteX1-2209" fmla="*/ 2267986 w 5033545"/>
              <a:gd name="connsiteY1-2210" fmla="*/ 112132 h 3348161"/>
              <a:gd name="connsiteX2-2211" fmla="*/ 4678508 w 5033545"/>
              <a:gd name="connsiteY2-2212" fmla="*/ 108460 h 3348161"/>
              <a:gd name="connsiteX3-2213" fmla="*/ 4910759 w 5033545"/>
              <a:gd name="connsiteY3-2214" fmla="*/ 1384283 h 3348161"/>
              <a:gd name="connsiteX4-2215" fmla="*/ 5033542 w 5033545"/>
              <a:gd name="connsiteY4-2216" fmla="*/ 1704264 h 3348161"/>
              <a:gd name="connsiteX5-2217" fmla="*/ 4992614 w 5033545"/>
              <a:gd name="connsiteY5-2218" fmla="*/ 1931227 h 3348161"/>
              <a:gd name="connsiteX6-2219" fmla="*/ 4981453 w 5033545"/>
              <a:gd name="connsiteY6-2220" fmla="*/ 2210280 h 3348161"/>
              <a:gd name="connsiteX7-2221" fmla="*/ 4974011 w 5033545"/>
              <a:gd name="connsiteY7-2222" fmla="*/ 2433522 h 3348161"/>
              <a:gd name="connsiteX8-2223" fmla="*/ 5014939 w 5033545"/>
              <a:gd name="connsiteY8-2224" fmla="*/ 2731178 h 3348161"/>
              <a:gd name="connsiteX9-2225" fmla="*/ 4966836 w 5033545"/>
              <a:gd name="connsiteY9-2226" fmla="*/ 2898878 h 3348161"/>
              <a:gd name="connsiteX10-2227" fmla="*/ 2691319 w 5033545"/>
              <a:gd name="connsiteY10-2228" fmla="*/ 3202464 h 3348161"/>
              <a:gd name="connsiteX11-2229" fmla="*/ 395237 w 5033545"/>
              <a:gd name="connsiteY11-2230" fmla="*/ 3296575 h 3348161"/>
              <a:gd name="connsiteX12-2231" fmla="*/ 3152 w 5033545"/>
              <a:gd name="connsiteY12-2232" fmla="*/ 1657299 h 3348161"/>
              <a:gd name="connsiteX13-2233" fmla="*/ 128806 w 5033545"/>
              <a:gd name="connsiteY13-2234" fmla="*/ 334132 h 3348161"/>
              <a:gd name="connsiteX0-2235" fmla="*/ 128806 w 5061215"/>
              <a:gd name="connsiteY0-2236" fmla="*/ 334132 h 3348161"/>
              <a:gd name="connsiteX1-2237" fmla="*/ 2267986 w 5061215"/>
              <a:gd name="connsiteY1-2238" fmla="*/ 112132 h 3348161"/>
              <a:gd name="connsiteX2-2239" fmla="*/ 4678508 w 5061215"/>
              <a:gd name="connsiteY2-2240" fmla="*/ 108460 h 3348161"/>
              <a:gd name="connsiteX3-2241" fmla="*/ 5040983 w 5061215"/>
              <a:gd name="connsiteY3-2242" fmla="*/ 1384283 h 3348161"/>
              <a:gd name="connsiteX4-2243" fmla="*/ 5033542 w 5061215"/>
              <a:gd name="connsiteY4-2244" fmla="*/ 1704264 h 3348161"/>
              <a:gd name="connsiteX5-2245" fmla="*/ 4992614 w 5061215"/>
              <a:gd name="connsiteY5-2246" fmla="*/ 1931227 h 3348161"/>
              <a:gd name="connsiteX6-2247" fmla="*/ 4981453 w 5061215"/>
              <a:gd name="connsiteY6-2248" fmla="*/ 2210280 h 3348161"/>
              <a:gd name="connsiteX7-2249" fmla="*/ 4974011 w 5061215"/>
              <a:gd name="connsiteY7-2250" fmla="*/ 2433522 h 3348161"/>
              <a:gd name="connsiteX8-2251" fmla="*/ 5014939 w 5061215"/>
              <a:gd name="connsiteY8-2252" fmla="*/ 2731178 h 3348161"/>
              <a:gd name="connsiteX9-2253" fmla="*/ 4966836 w 5061215"/>
              <a:gd name="connsiteY9-2254" fmla="*/ 2898878 h 3348161"/>
              <a:gd name="connsiteX10-2255" fmla="*/ 2691319 w 5061215"/>
              <a:gd name="connsiteY10-2256" fmla="*/ 3202464 h 3348161"/>
              <a:gd name="connsiteX11-2257" fmla="*/ 395237 w 5061215"/>
              <a:gd name="connsiteY11-2258" fmla="*/ 3296575 h 3348161"/>
              <a:gd name="connsiteX12-2259" fmla="*/ 3152 w 5061215"/>
              <a:gd name="connsiteY12-2260" fmla="*/ 1657299 h 3348161"/>
              <a:gd name="connsiteX13-2261" fmla="*/ 128806 w 5061215"/>
              <a:gd name="connsiteY13-2262" fmla="*/ 334132 h 3348161"/>
              <a:gd name="connsiteX0-2263" fmla="*/ 128806 w 5040983"/>
              <a:gd name="connsiteY0-2264" fmla="*/ 334132 h 3348161"/>
              <a:gd name="connsiteX1-2265" fmla="*/ 2267986 w 5040983"/>
              <a:gd name="connsiteY1-2266" fmla="*/ 112132 h 3348161"/>
              <a:gd name="connsiteX2-2267" fmla="*/ 4678508 w 5040983"/>
              <a:gd name="connsiteY2-2268" fmla="*/ 108460 h 3348161"/>
              <a:gd name="connsiteX3-2269" fmla="*/ 5040983 w 5040983"/>
              <a:gd name="connsiteY3-2270" fmla="*/ 1384283 h 3348161"/>
              <a:gd name="connsiteX4-2271" fmla="*/ 5033542 w 5040983"/>
              <a:gd name="connsiteY4-2272" fmla="*/ 1704264 h 3348161"/>
              <a:gd name="connsiteX5-2273" fmla="*/ 4992614 w 5040983"/>
              <a:gd name="connsiteY5-2274" fmla="*/ 1931227 h 3348161"/>
              <a:gd name="connsiteX6-2275" fmla="*/ 4981453 w 5040983"/>
              <a:gd name="connsiteY6-2276" fmla="*/ 2210280 h 3348161"/>
              <a:gd name="connsiteX7-2277" fmla="*/ 4974011 w 5040983"/>
              <a:gd name="connsiteY7-2278" fmla="*/ 2433522 h 3348161"/>
              <a:gd name="connsiteX8-2279" fmla="*/ 5014939 w 5040983"/>
              <a:gd name="connsiteY8-2280" fmla="*/ 2731178 h 3348161"/>
              <a:gd name="connsiteX9-2281" fmla="*/ 4966836 w 5040983"/>
              <a:gd name="connsiteY9-2282" fmla="*/ 2898878 h 3348161"/>
              <a:gd name="connsiteX10-2283" fmla="*/ 2691319 w 5040983"/>
              <a:gd name="connsiteY10-2284" fmla="*/ 3202464 h 3348161"/>
              <a:gd name="connsiteX11-2285" fmla="*/ 395237 w 5040983"/>
              <a:gd name="connsiteY11-2286" fmla="*/ 3296575 h 3348161"/>
              <a:gd name="connsiteX12-2287" fmla="*/ 3152 w 5040983"/>
              <a:gd name="connsiteY12-2288" fmla="*/ 1657299 h 3348161"/>
              <a:gd name="connsiteX13-2289" fmla="*/ 128806 w 5040983"/>
              <a:gd name="connsiteY13-2290" fmla="*/ 334132 h 3348161"/>
              <a:gd name="connsiteX0-2291" fmla="*/ 128806 w 5044705"/>
              <a:gd name="connsiteY0-2292" fmla="*/ 334132 h 3348161"/>
              <a:gd name="connsiteX1-2293" fmla="*/ 2267986 w 5044705"/>
              <a:gd name="connsiteY1-2294" fmla="*/ 112132 h 3348161"/>
              <a:gd name="connsiteX2-2295" fmla="*/ 4678508 w 5044705"/>
              <a:gd name="connsiteY2-2296" fmla="*/ 108460 h 3348161"/>
              <a:gd name="connsiteX3-2297" fmla="*/ 5040983 w 5044705"/>
              <a:gd name="connsiteY3-2298" fmla="*/ 1384283 h 3348161"/>
              <a:gd name="connsiteX4-2299" fmla="*/ 5044704 w 5044705"/>
              <a:gd name="connsiteY4-2300" fmla="*/ 1704264 h 3348161"/>
              <a:gd name="connsiteX5-2301" fmla="*/ 4992614 w 5044705"/>
              <a:gd name="connsiteY5-2302" fmla="*/ 1931227 h 3348161"/>
              <a:gd name="connsiteX6-2303" fmla="*/ 4981453 w 5044705"/>
              <a:gd name="connsiteY6-2304" fmla="*/ 2210280 h 3348161"/>
              <a:gd name="connsiteX7-2305" fmla="*/ 4974011 w 5044705"/>
              <a:gd name="connsiteY7-2306" fmla="*/ 2433522 h 3348161"/>
              <a:gd name="connsiteX8-2307" fmla="*/ 5014939 w 5044705"/>
              <a:gd name="connsiteY8-2308" fmla="*/ 2731178 h 3348161"/>
              <a:gd name="connsiteX9-2309" fmla="*/ 4966836 w 5044705"/>
              <a:gd name="connsiteY9-2310" fmla="*/ 2898878 h 3348161"/>
              <a:gd name="connsiteX10-2311" fmla="*/ 2691319 w 5044705"/>
              <a:gd name="connsiteY10-2312" fmla="*/ 3202464 h 3348161"/>
              <a:gd name="connsiteX11-2313" fmla="*/ 395237 w 5044705"/>
              <a:gd name="connsiteY11-2314" fmla="*/ 3296575 h 3348161"/>
              <a:gd name="connsiteX12-2315" fmla="*/ 3152 w 5044705"/>
              <a:gd name="connsiteY12-2316" fmla="*/ 1657299 h 3348161"/>
              <a:gd name="connsiteX13-2317" fmla="*/ 128806 w 5044705"/>
              <a:gd name="connsiteY13-2318" fmla="*/ 334132 h 3348161"/>
              <a:gd name="connsiteX0-2319" fmla="*/ 128806 w 5044704"/>
              <a:gd name="connsiteY0-2320" fmla="*/ 334132 h 3348161"/>
              <a:gd name="connsiteX1-2321" fmla="*/ 2267986 w 5044704"/>
              <a:gd name="connsiteY1-2322" fmla="*/ 112132 h 3348161"/>
              <a:gd name="connsiteX2-2323" fmla="*/ 4678508 w 5044704"/>
              <a:gd name="connsiteY2-2324" fmla="*/ 108460 h 3348161"/>
              <a:gd name="connsiteX3-2325" fmla="*/ 5040983 w 5044704"/>
              <a:gd name="connsiteY3-2326" fmla="*/ 1384283 h 3348161"/>
              <a:gd name="connsiteX4-2327" fmla="*/ 5044704 w 5044704"/>
              <a:gd name="connsiteY4-2328" fmla="*/ 1704264 h 3348161"/>
              <a:gd name="connsiteX5-2329" fmla="*/ 4992614 w 5044704"/>
              <a:gd name="connsiteY5-2330" fmla="*/ 1931227 h 3348161"/>
              <a:gd name="connsiteX6-2331" fmla="*/ 4981453 w 5044704"/>
              <a:gd name="connsiteY6-2332" fmla="*/ 2210280 h 3348161"/>
              <a:gd name="connsiteX7-2333" fmla="*/ 4974011 w 5044704"/>
              <a:gd name="connsiteY7-2334" fmla="*/ 2433522 h 3348161"/>
              <a:gd name="connsiteX8-2335" fmla="*/ 5014939 w 5044704"/>
              <a:gd name="connsiteY8-2336" fmla="*/ 2731178 h 3348161"/>
              <a:gd name="connsiteX9-2337" fmla="*/ 4966836 w 5044704"/>
              <a:gd name="connsiteY9-2338" fmla="*/ 2898878 h 3348161"/>
              <a:gd name="connsiteX10-2339" fmla="*/ 2691319 w 5044704"/>
              <a:gd name="connsiteY10-2340" fmla="*/ 3202464 h 3348161"/>
              <a:gd name="connsiteX11-2341" fmla="*/ 395237 w 5044704"/>
              <a:gd name="connsiteY11-2342" fmla="*/ 3296575 h 3348161"/>
              <a:gd name="connsiteX12-2343" fmla="*/ 3152 w 5044704"/>
              <a:gd name="connsiteY12-2344" fmla="*/ 1657299 h 3348161"/>
              <a:gd name="connsiteX13-2345" fmla="*/ 128806 w 5044704"/>
              <a:gd name="connsiteY13-2346" fmla="*/ 334132 h 3348161"/>
              <a:gd name="connsiteX0-2347" fmla="*/ 128806 w 5044704"/>
              <a:gd name="connsiteY0-2348" fmla="*/ 334132 h 3348161"/>
              <a:gd name="connsiteX1-2349" fmla="*/ 2267986 w 5044704"/>
              <a:gd name="connsiteY1-2350" fmla="*/ 112132 h 3348161"/>
              <a:gd name="connsiteX2-2351" fmla="*/ 4678508 w 5044704"/>
              <a:gd name="connsiteY2-2352" fmla="*/ 108460 h 3348161"/>
              <a:gd name="connsiteX3-2353" fmla="*/ 5040983 w 5044704"/>
              <a:gd name="connsiteY3-2354" fmla="*/ 1384283 h 3348161"/>
              <a:gd name="connsiteX4-2355" fmla="*/ 5044704 w 5044704"/>
              <a:gd name="connsiteY4-2356" fmla="*/ 1704264 h 3348161"/>
              <a:gd name="connsiteX5-2357" fmla="*/ 4992614 w 5044704"/>
              <a:gd name="connsiteY5-2358" fmla="*/ 1931227 h 3348161"/>
              <a:gd name="connsiteX6-2359" fmla="*/ 4981453 w 5044704"/>
              <a:gd name="connsiteY6-2360" fmla="*/ 2210280 h 3348161"/>
              <a:gd name="connsiteX7-2361" fmla="*/ 4974011 w 5044704"/>
              <a:gd name="connsiteY7-2362" fmla="*/ 2433522 h 3348161"/>
              <a:gd name="connsiteX8-2363" fmla="*/ 5014939 w 5044704"/>
              <a:gd name="connsiteY8-2364" fmla="*/ 2731178 h 3348161"/>
              <a:gd name="connsiteX9-2365" fmla="*/ 4966836 w 5044704"/>
              <a:gd name="connsiteY9-2366" fmla="*/ 2898878 h 3348161"/>
              <a:gd name="connsiteX10-2367" fmla="*/ 2691319 w 5044704"/>
              <a:gd name="connsiteY10-2368" fmla="*/ 3202464 h 3348161"/>
              <a:gd name="connsiteX11-2369" fmla="*/ 395237 w 5044704"/>
              <a:gd name="connsiteY11-2370" fmla="*/ 3296575 h 3348161"/>
              <a:gd name="connsiteX12-2371" fmla="*/ 3152 w 5044704"/>
              <a:gd name="connsiteY12-2372" fmla="*/ 1657299 h 3348161"/>
              <a:gd name="connsiteX13-2373" fmla="*/ 128806 w 5044704"/>
              <a:gd name="connsiteY13-2374" fmla="*/ 334132 h 3348161"/>
              <a:gd name="connsiteX0-2375" fmla="*/ 128806 w 5068109"/>
              <a:gd name="connsiteY0-2376" fmla="*/ 307130 h 3321159"/>
              <a:gd name="connsiteX1-2377" fmla="*/ 2267986 w 5068109"/>
              <a:gd name="connsiteY1-2378" fmla="*/ 85130 h 3321159"/>
              <a:gd name="connsiteX2-2379" fmla="*/ 4678508 w 5068109"/>
              <a:gd name="connsiteY2-2380" fmla="*/ 81458 h 3321159"/>
              <a:gd name="connsiteX3-2381" fmla="*/ 5044704 w 5068109"/>
              <a:gd name="connsiteY3-2382" fmla="*/ 985211 h 3321159"/>
              <a:gd name="connsiteX4-2383" fmla="*/ 5040983 w 5068109"/>
              <a:gd name="connsiteY4-2384" fmla="*/ 1357281 h 3321159"/>
              <a:gd name="connsiteX5-2385" fmla="*/ 5044704 w 5068109"/>
              <a:gd name="connsiteY5-2386" fmla="*/ 1677262 h 3321159"/>
              <a:gd name="connsiteX6-2387" fmla="*/ 4992614 w 5068109"/>
              <a:gd name="connsiteY6-2388" fmla="*/ 1904225 h 3321159"/>
              <a:gd name="connsiteX7-2389" fmla="*/ 4981453 w 5068109"/>
              <a:gd name="connsiteY7-2390" fmla="*/ 2183278 h 3321159"/>
              <a:gd name="connsiteX8-2391" fmla="*/ 4974011 w 5068109"/>
              <a:gd name="connsiteY8-2392" fmla="*/ 2406520 h 3321159"/>
              <a:gd name="connsiteX9-2393" fmla="*/ 5014939 w 5068109"/>
              <a:gd name="connsiteY9-2394" fmla="*/ 2704176 h 3321159"/>
              <a:gd name="connsiteX10-2395" fmla="*/ 4966836 w 5068109"/>
              <a:gd name="connsiteY10-2396" fmla="*/ 2871876 h 3321159"/>
              <a:gd name="connsiteX11-2397" fmla="*/ 2691319 w 5068109"/>
              <a:gd name="connsiteY11-2398" fmla="*/ 3175462 h 3321159"/>
              <a:gd name="connsiteX12-2399" fmla="*/ 395237 w 5068109"/>
              <a:gd name="connsiteY12-2400" fmla="*/ 3269573 h 3321159"/>
              <a:gd name="connsiteX13-2401" fmla="*/ 3152 w 5068109"/>
              <a:gd name="connsiteY13-2402" fmla="*/ 1630297 h 3321159"/>
              <a:gd name="connsiteX14-2403" fmla="*/ 128806 w 5068109"/>
              <a:gd name="connsiteY14-2404" fmla="*/ 307130 h 3321159"/>
              <a:gd name="connsiteX0-2405" fmla="*/ 128806 w 5044704"/>
              <a:gd name="connsiteY0-2406" fmla="*/ 307130 h 3321159"/>
              <a:gd name="connsiteX1-2407" fmla="*/ 2267986 w 5044704"/>
              <a:gd name="connsiteY1-2408" fmla="*/ 85130 h 3321159"/>
              <a:gd name="connsiteX2-2409" fmla="*/ 4678508 w 5044704"/>
              <a:gd name="connsiteY2-2410" fmla="*/ 81458 h 3321159"/>
              <a:gd name="connsiteX3-2411" fmla="*/ 5044704 w 5044704"/>
              <a:gd name="connsiteY3-2412" fmla="*/ 985211 h 3321159"/>
              <a:gd name="connsiteX4-2413" fmla="*/ 5040983 w 5044704"/>
              <a:gd name="connsiteY4-2414" fmla="*/ 1357281 h 3321159"/>
              <a:gd name="connsiteX5-2415" fmla="*/ 5044704 w 5044704"/>
              <a:gd name="connsiteY5-2416" fmla="*/ 1677262 h 3321159"/>
              <a:gd name="connsiteX6-2417" fmla="*/ 4992614 w 5044704"/>
              <a:gd name="connsiteY6-2418" fmla="*/ 1904225 h 3321159"/>
              <a:gd name="connsiteX7-2419" fmla="*/ 4981453 w 5044704"/>
              <a:gd name="connsiteY7-2420" fmla="*/ 2183278 h 3321159"/>
              <a:gd name="connsiteX8-2421" fmla="*/ 4974011 w 5044704"/>
              <a:gd name="connsiteY8-2422" fmla="*/ 2406520 h 3321159"/>
              <a:gd name="connsiteX9-2423" fmla="*/ 5014939 w 5044704"/>
              <a:gd name="connsiteY9-2424" fmla="*/ 2704176 h 3321159"/>
              <a:gd name="connsiteX10-2425" fmla="*/ 4966836 w 5044704"/>
              <a:gd name="connsiteY10-2426" fmla="*/ 2871876 h 3321159"/>
              <a:gd name="connsiteX11-2427" fmla="*/ 2691319 w 5044704"/>
              <a:gd name="connsiteY11-2428" fmla="*/ 3175462 h 3321159"/>
              <a:gd name="connsiteX12-2429" fmla="*/ 395237 w 5044704"/>
              <a:gd name="connsiteY12-2430" fmla="*/ 3269573 h 3321159"/>
              <a:gd name="connsiteX13-2431" fmla="*/ 3152 w 5044704"/>
              <a:gd name="connsiteY13-2432" fmla="*/ 1630297 h 3321159"/>
              <a:gd name="connsiteX14-2433" fmla="*/ 128806 w 5044704"/>
              <a:gd name="connsiteY14-2434" fmla="*/ 307130 h 3321159"/>
              <a:gd name="connsiteX0-2435" fmla="*/ 128806 w 5044704"/>
              <a:gd name="connsiteY0-2436" fmla="*/ 307130 h 3321159"/>
              <a:gd name="connsiteX1-2437" fmla="*/ 2267986 w 5044704"/>
              <a:gd name="connsiteY1-2438" fmla="*/ 85130 h 3321159"/>
              <a:gd name="connsiteX2-2439" fmla="*/ 4678508 w 5044704"/>
              <a:gd name="connsiteY2-2440" fmla="*/ 81458 h 3321159"/>
              <a:gd name="connsiteX3-2441" fmla="*/ 5044704 w 5044704"/>
              <a:gd name="connsiteY3-2442" fmla="*/ 985211 h 3321159"/>
              <a:gd name="connsiteX4-2443" fmla="*/ 5040983 w 5044704"/>
              <a:gd name="connsiteY4-2444" fmla="*/ 1357281 h 3321159"/>
              <a:gd name="connsiteX5-2445" fmla="*/ 5044704 w 5044704"/>
              <a:gd name="connsiteY5-2446" fmla="*/ 1677262 h 3321159"/>
              <a:gd name="connsiteX6-2447" fmla="*/ 4992614 w 5044704"/>
              <a:gd name="connsiteY6-2448" fmla="*/ 1904225 h 3321159"/>
              <a:gd name="connsiteX7-2449" fmla="*/ 4981453 w 5044704"/>
              <a:gd name="connsiteY7-2450" fmla="*/ 2183278 h 3321159"/>
              <a:gd name="connsiteX8-2451" fmla="*/ 4974011 w 5044704"/>
              <a:gd name="connsiteY8-2452" fmla="*/ 2406520 h 3321159"/>
              <a:gd name="connsiteX9-2453" fmla="*/ 5014939 w 5044704"/>
              <a:gd name="connsiteY9-2454" fmla="*/ 2704176 h 3321159"/>
              <a:gd name="connsiteX10-2455" fmla="*/ 4966836 w 5044704"/>
              <a:gd name="connsiteY10-2456" fmla="*/ 2871876 h 3321159"/>
              <a:gd name="connsiteX11-2457" fmla="*/ 2691319 w 5044704"/>
              <a:gd name="connsiteY11-2458" fmla="*/ 3175462 h 3321159"/>
              <a:gd name="connsiteX12-2459" fmla="*/ 395237 w 5044704"/>
              <a:gd name="connsiteY12-2460" fmla="*/ 3269573 h 3321159"/>
              <a:gd name="connsiteX13-2461" fmla="*/ 3152 w 5044704"/>
              <a:gd name="connsiteY13-2462" fmla="*/ 1630297 h 3321159"/>
              <a:gd name="connsiteX14-2463" fmla="*/ 128806 w 5044704"/>
              <a:gd name="connsiteY14-2464" fmla="*/ 307130 h 3321159"/>
              <a:gd name="connsiteX0-2465" fmla="*/ 128806 w 5044704"/>
              <a:gd name="connsiteY0-2466" fmla="*/ 288080 h 3302109"/>
              <a:gd name="connsiteX1-2467" fmla="*/ 2267986 w 5044704"/>
              <a:gd name="connsiteY1-2468" fmla="*/ 66080 h 3302109"/>
              <a:gd name="connsiteX2-2469" fmla="*/ 4678508 w 5044704"/>
              <a:gd name="connsiteY2-2470" fmla="*/ 62408 h 3302109"/>
              <a:gd name="connsiteX3-2471" fmla="*/ 4974010 w 5044704"/>
              <a:gd name="connsiteY3-2472" fmla="*/ 698270 h 3302109"/>
              <a:gd name="connsiteX4-2473" fmla="*/ 5044704 w 5044704"/>
              <a:gd name="connsiteY4-2474" fmla="*/ 966161 h 3302109"/>
              <a:gd name="connsiteX5-2475" fmla="*/ 5040983 w 5044704"/>
              <a:gd name="connsiteY5-2476" fmla="*/ 1338231 h 3302109"/>
              <a:gd name="connsiteX6-2477" fmla="*/ 5044704 w 5044704"/>
              <a:gd name="connsiteY6-2478" fmla="*/ 1658212 h 3302109"/>
              <a:gd name="connsiteX7-2479" fmla="*/ 4992614 w 5044704"/>
              <a:gd name="connsiteY7-2480" fmla="*/ 1885175 h 3302109"/>
              <a:gd name="connsiteX8-2481" fmla="*/ 4981453 w 5044704"/>
              <a:gd name="connsiteY8-2482" fmla="*/ 2164228 h 3302109"/>
              <a:gd name="connsiteX9-2483" fmla="*/ 4974011 w 5044704"/>
              <a:gd name="connsiteY9-2484" fmla="*/ 2387470 h 3302109"/>
              <a:gd name="connsiteX10-2485" fmla="*/ 5014939 w 5044704"/>
              <a:gd name="connsiteY10-2486" fmla="*/ 2685126 h 3302109"/>
              <a:gd name="connsiteX11-2487" fmla="*/ 4966836 w 5044704"/>
              <a:gd name="connsiteY11-2488" fmla="*/ 2852826 h 3302109"/>
              <a:gd name="connsiteX12-2489" fmla="*/ 2691319 w 5044704"/>
              <a:gd name="connsiteY12-2490" fmla="*/ 3156412 h 3302109"/>
              <a:gd name="connsiteX13-2491" fmla="*/ 395237 w 5044704"/>
              <a:gd name="connsiteY13-2492" fmla="*/ 3250523 h 3302109"/>
              <a:gd name="connsiteX14-2493" fmla="*/ 3152 w 5044704"/>
              <a:gd name="connsiteY14-2494" fmla="*/ 1611247 h 3302109"/>
              <a:gd name="connsiteX15-2495" fmla="*/ 128806 w 5044704"/>
              <a:gd name="connsiteY15-2496" fmla="*/ 288080 h 3302109"/>
              <a:gd name="connsiteX0-2497" fmla="*/ 128806 w 5044704"/>
              <a:gd name="connsiteY0-2498" fmla="*/ 288080 h 3302109"/>
              <a:gd name="connsiteX1-2499" fmla="*/ 2267986 w 5044704"/>
              <a:gd name="connsiteY1-2500" fmla="*/ 66080 h 3302109"/>
              <a:gd name="connsiteX2-2501" fmla="*/ 4678508 w 5044704"/>
              <a:gd name="connsiteY2-2502" fmla="*/ 62408 h 3302109"/>
              <a:gd name="connsiteX3-2503" fmla="*/ 4974010 w 5044704"/>
              <a:gd name="connsiteY3-2504" fmla="*/ 698270 h 3302109"/>
              <a:gd name="connsiteX4-2505" fmla="*/ 5044704 w 5044704"/>
              <a:gd name="connsiteY4-2506" fmla="*/ 966161 h 3302109"/>
              <a:gd name="connsiteX5-2507" fmla="*/ 5040983 w 5044704"/>
              <a:gd name="connsiteY5-2508" fmla="*/ 1338231 h 3302109"/>
              <a:gd name="connsiteX6-2509" fmla="*/ 5044704 w 5044704"/>
              <a:gd name="connsiteY6-2510" fmla="*/ 1658212 h 3302109"/>
              <a:gd name="connsiteX7-2511" fmla="*/ 4992614 w 5044704"/>
              <a:gd name="connsiteY7-2512" fmla="*/ 1885175 h 3302109"/>
              <a:gd name="connsiteX8-2513" fmla="*/ 4981453 w 5044704"/>
              <a:gd name="connsiteY8-2514" fmla="*/ 2164228 h 3302109"/>
              <a:gd name="connsiteX9-2515" fmla="*/ 4974011 w 5044704"/>
              <a:gd name="connsiteY9-2516" fmla="*/ 2387470 h 3302109"/>
              <a:gd name="connsiteX10-2517" fmla="*/ 5014939 w 5044704"/>
              <a:gd name="connsiteY10-2518" fmla="*/ 2685126 h 3302109"/>
              <a:gd name="connsiteX11-2519" fmla="*/ 4966836 w 5044704"/>
              <a:gd name="connsiteY11-2520" fmla="*/ 2852826 h 3302109"/>
              <a:gd name="connsiteX12-2521" fmla="*/ 2691319 w 5044704"/>
              <a:gd name="connsiteY12-2522" fmla="*/ 3156412 h 3302109"/>
              <a:gd name="connsiteX13-2523" fmla="*/ 395237 w 5044704"/>
              <a:gd name="connsiteY13-2524" fmla="*/ 3250523 h 3302109"/>
              <a:gd name="connsiteX14-2525" fmla="*/ 3152 w 5044704"/>
              <a:gd name="connsiteY14-2526" fmla="*/ 1611247 h 3302109"/>
              <a:gd name="connsiteX15-2527" fmla="*/ 128806 w 5044704"/>
              <a:gd name="connsiteY15-2528" fmla="*/ 288080 h 3302109"/>
              <a:gd name="connsiteX0-2529" fmla="*/ 128806 w 5044704"/>
              <a:gd name="connsiteY0-2530" fmla="*/ 292525 h 3306554"/>
              <a:gd name="connsiteX1-2531" fmla="*/ 2267986 w 5044704"/>
              <a:gd name="connsiteY1-2532" fmla="*/ 70525 h 3306554"/>
              <a:gd name="connsiteX2-2533" fmla="*/ 4678508 w 5044704"/>
              <a:gd name="connsiteY2-2534" fmla="*/ 66853 h 3306554"/>
              <a:gd name="connsiteX3-2535" fmla="*/ 5029821 w 5044704"/>
              <a:gd name="connsiteY3-2536" fmla="*/ 765967 h 3306554"/>
              <a:gd name="connsiteX4-2537" fmla="*/ 5044704 w 5044704"/>
              <a:gd name="connsiteY4-2538" fmla="*/ 970606 h 3306554"/>
              <a:gd name="connsiteX5-2539" fmla="*/ 5040983 w 5044704"/>
              <a:gd name="connsiteY5-2540" fmla="*/ 1342676 h 3306554"/>
              <a:gd name="connsiteX6-2541" fmla="*/ 5044704 w 5044704"/>
              <a:gd name="connsiteY6-2542" fmla="*/ 1662657 h 3306554"/>
              <a:gd name="connsiteX7-2543" fmla="*/ 4992614 w 5044704"/>
              <a:gd name="connsiteY7-2544" fmla="*/ 1889620 h 3306554"/>
              <a:gd name="connsiteX8-2545" fmla="*/ 4981453 w 5044704"/>
              <a:gd name="connsiteY8-2546" fmla="*/ 2168673 h 3306554"/>
              <a:gd name="connsiteX9-2547" fmla="*/ 4974011 w 5044704"/>
              <a:gd name="connsiteY9-2548" fmla="*/ 2391915 h 3306554"/>
              <a:gd name="connsiteX10-2549" fmla="*/ 5014939 w 5044704"/>
              <a:gd name="connsiteY10-2550" fmla="*/ 2689571 h 3306554"/>
              <a:gd name="connsiteX11-2551" fmla="*/ 4966836 w 5044704"/>
              <a:gd name="connsiteY11-2552" fmla="*/ 2857271 h 3306554"/>
              <a:gd name="connsiteX12-2553" fmla="*/ 2691319 w 5044704"/>
              <a:gd name="connsiteY12-2554" fmla="*/ 3160857 h 3306554"/>
              <a:gd name="connsiteX13-2555" fmla="*/ 395237 w 5044704"/>
              <a:gd name="connsiteY13-2556" fmla="*/ 3254968 h 3306554"/>
              <a:gd name="connsiteX14-2557" fmla="*/ 3152 w 5044704"/>
              <a:gd name="connsiteY14-2558" fmla="*/ 1615692 h 3306554"/>
              <a:gd name="connsiteX15-2559" fmla="*/ 128806 w 5044704"/>
              <a:gd name="connsiteY15-2560" fmla="*/ 292525 h 3306554"/>
              <a:gd name="connsiteX0-2561" fmla="*/ 128806 w 5044704"/>
              <a:gd name="connsiteY0-2562" fmla="*/ 292525 h 3306554"/>
              <a:gd name="connsiteX1-2563" fmla="*/ 2267986 w 5044704"/>
              <a:gd name="connsiteY1-2564" fmla="*/ 70525 h 3306554"/>
              <a:gd name="connsiteX2-2565" fmla="*/ 4678508 w 5044704"/>
              <a:gd name="connsiteY2-2566" fmla="*/ 66853 h 3306554"/>
              <a:gd name="connsiteX3-2567" fmla="*/ 5029821 w 5044704"/>
              <a:gd name="connsiteY3-2568" fmla="*/ 765967 h 3306554"/>
              <a:gd name="connsiteX4-2569" fmla="*/ 5044704 w 5044704"/>
              <a:gd name="connsiteY4-2570" fmla="*/ 970606 h 3306554"/>
              <a:gd name="connsiteX5-2571" fmla="*/ 5040983 w 5044704"/>
              <a:gd name="connsiteY5-2572" fmla="*/ 1342676 h 3306554"/>
              <a:gd name="connsiteX6-2573" fmla="*/ 5044704 w 5044704"/>
              <a:gd name="connsiteY6-2574" fmla="*/ 1662657 h 3306554"/>
              <a:gd name="connsiteX7-2575" fmla="*/ 4992614 w 5044704"/>
              <a:gd name="connsiteY7-2576" fmla="*/ 1889620 h 3306554"/>
              <a:gd name="connsiteX8-2577" fmla="*/ 4981453 w 5044704"/>
              <a:gd name="connsiteY8-2578" fmla="*/ 2168673 h 3306554"/>
              <a:gd name="connsiteX9-2579" fmla="*/ 4974011 w 5044704"/>
              <a:gd name="connsiteY9-2580" fmla="*/ 2391915 h 3306554"/>
              <a:gd name="connsiteX10-2581" fmla="*/ 5014939 w 5044704"/>
              <a:gd name="connsiteY10-2582" fmla="*/ 2689571 h 3306554"/>
              <a:gd name="connsiteX11-2583" fmla="*/ 4966836 w 5044704"/>
              <a:gd name="connsiteY11-2584" fmla="*/ 2857271 h 3306554"/>
              <a:gd name="connsiteX12-2585" fmla="*/ 2691319 w 5044704"/>
              <a:gd name="connsiteY12-2586" fmla="*/ 3160857 h 3306554"/>
              <a:gd name="connsiteX13-2587" fmla="*/ 395237 w 5044704"/>
              <a:gd name="connsiteY13-2588" fmla="*/ 3254968 h 3306554"/>
              <a:gd name="connsiteX14-2589" fmla="*/ 3152 w 5044704"/>
              <a:gd name="connsiteY14-2590" fmla="*/ 1615692 h 3306554"/>
              <a:gd name="connsiteX15-2591" fmla="*/ 128806 w 5044704"/>
              <a:gd name="connsiteY15-2592" fmla="*/ 292525 h 3306554"/>
              <a:gd name="connsiteX0-2593" fmla="*/ 128806 w 5044704"/>
              <a:gd name="connsiteY0-2594" fmla="*/ 292525 h 3306554"/>
              <a:gd name="connsiteX1-2595" fmla="*/ 2267986 w 5044704"/>
              <a:gd name="connsiteY1-2596" fmla="*/ 70525 h 3306554"/>
              <a:gd name="connsiteX2-2597" fmla="*/ 4678508 w 5044704"/>
              <a:gd name="connsiteY2-2598" fmla="*/ 66853 h 3306554"/>
              <a:gd name="connsiteX3-2599" fmla="*/ 5029821 w 5044704"/>
              <a:gd name="connsiteY3-2600" fmla="*/ 765967 h 3306554"/>
              <a:gd name="connsiteX4-2601" fmla="*/ 5044704 w 5044704"/>
              <a:gd name="connsiteY4-2602" fmla="*/ 970606 h 3306554"/>
              <a:gd name="connsiteX5-2603" fmla="*/ 5040983 w 5044704"/>
              <a:gd name="connsiteY5-2604" fmla="*/ 1342676 h 3306554"/>
              <a:gd name="connsiteX6-2605" fmla="*/ 5044704 w 5044704"/>
              <a:gd name="connsiteY6-2606" fmla="*/ 1662657 h 3306554"/>
              <a:gd name="connsiteX7-2607" fmla="*/ 4992614 w 5044704"/>
              <a:gd name="connsiteY7-2608" fmla="*/ 1889620 h 3306554"/>
              <a:gd name="connsiteX8-2609" fmla="*/ 4981453 w 5044704"/>
              <a:gd name="connsiteY8-2610" fmla="*/ 2168673 h 3306554"/>
              <a:gd name="connsiteX9-2611" fmla="*/ 4974011 w 5044704"/>
              <a:gd name="connsiteY9-2612" fmla="*/ 2391915 h 3306554"/>
              <a:gd name="connsiteX10-2613" fmla="*/ 5014939 w 5044704"/>
              <a:gd name="connsiteY10-2614" fmla="*/ 2689571 h 3306554"/>
              <a:gd name="connsiteX11-2615" fmla="*/ 4966836 w 5044704"/>
              <a:gd name="connsiteY11-2616" fmla="*/ 2857271 h 3306554"/>
              <a:gd name="connsiteX12-2617" fmla="*/ 2691319 w 5044704"/>
              <a:gd name="connsiteY12-2618" fmla="*/ 3160857 h 3306554"/>
              <a:gd name="connsiteX13-2619" fmla="*/ 395237 w 5044704"/>
              <a:gd name="connsiteY13-2620" fmla="*/ 3254968 h 3306554"/>
              <a:gd name="connsiteX14-2621" fmla="*/ 3152 w 5044704"/>
              <a:gd name="connsiteY14-2622" fmla="*/ 1615692 h 3306554"/>
              <a:gd name="connsiteX15-2623" fmla="*/ 128806 w 5044704"/>
              <a:gd name="connsiteY15-2624" fmla="*/ 292525 h 3306554"/>
              <a:gd name="connsiteX0-2625" fmla="*/ 128806 w 5044704"/>
              <a:gd name="connsiteY0-2626" fmla="*/ 293314 h 3307343"/>
              <a:gd name="connsiteX1-2627" fmla="*/ 2267986 w 5044704"/>
              <a:gd name="connsiteY1-2628" fmla="*/ 71314 h 3307343"/>
              <a:gd name="connsiteX2-2629" fmla="*/ 4678508 w 5044704"/>
              <a:gd name="connsiteY2-2630" fmla="*/ 67642 h 3307343"/>
              <a:gd name="connsiteX3-2631" fmla="*/ 4921921 w 5044704"/>
              <a:gd name="connsiteY3-2632" fmla="*/ 777918 h 3307343"/>
              <a:gd name="connsiteX4-2633" fmla="*/ 5044704 w 5044704"/>
              <a:gd name="connsiteY4-2634" fmla="*/ 971395 h 3307343"/>
              <a:gd name="connsiteX5-2635" fmla="*/ 5040983 w 5044704"/>
              <a:gd name="connsiteY5-2636" fmla="*/ 1343465 h 3307343"/>
              <a:gd name="connsiteX6-2637" fmla="*/ 5044704 w 5044704"/>
              <a:gd name="connsiteY6-2638" fmla="*/ 1663446 h 3307343"/>
              <a:gd name="connsiteX7-2639" fmla="*/ 4992614 w 5044704"/>
              <a:gd name="connsiteY7-2640" fmla="*/ 1890409 h 3307343"/>
              <a:gd name="connsiteX8-2641" fmla="*/ 4981453 w 5044704"/>
              <a:gd name="connsiteY8-2642" fmla="*/ 2169462 h 3307343"/>
              <a:gd name="connsiteX9-2643" fmla="*/ 4974011 w 5044704"/>
              <a:gd name="connsiteY9-2644" fmla="*/ 2392704 h 3307343"/>
              <a:gd name="connsiteX10-2645" fmla="*/ 5014939 w 5044704"/>
              <a:gd name="connsiteY10-2646" fmla="*/ 2690360 h 3307343"/>
              <a:gd name="connsiteX11-2647" fmla="*/ 4966836 w 5044704"/>
              <a:gd name="connsiteY11-2648" fmla="*/ 2858060 h 3307343"/>
              <a:gd name="connsiteX12-2649" fmla="*/ 2691319 w 5044704"/>
              <a:gd name="connsiteY12-2650" fmla="*/ 3161646 h 3307343"/>
              <a:gd name="connsiteX13-2651" fmla="*/ 395237 w 5044704"/>
              <a:gd name="connsiteY13-2652" fmla="*/ 3255757 h 3307343"/>
              <a:gd name="connsiteX14-2653" fmla="*/ 3152 w 5044704"/>
              <a:gd name="connsiteY14-2654" fmla="*/ 1616481 h 3307343"/>
              <a:gd name="connsiteX15-2655" fmla="*/ 128806 w 5044704"/>
              <a:gd name="connsiteY15-2656" fmla="*/ 293314 h 3307343"/>
              <a:gd name="connsiteX0-2657" fmla="*/ 128806 w 5044704"/>
              <a:gd name="connsiteY0-2658" fmla="*/ 293314 h 3307343"/>
              <a:gd name="connsiteX1-2659" fmla="*/ 2267986 w 5044704"/>
              <a:gd name="connsiteY1-2660" fmla="*/ 71314 h 3307343"/>
              <a:gd name="connsiteX2-2661" fmla="*/ 4678508 w 5044704"/>
              <a:gd name="connsiteY2-2662" fmla="*/ 67642 h 3307343"/>
              <a:gd name="connsiteX3-2663" fmla="*/ 4921921 w 5044704"/>
              <a:gd name="connsiteY3-2664" fmla="*/ 777918 h 3307343"/>
              <a:gd name="connsiteX4-2665" fmla="*/ 4907038 w 5044704"/>
              <a:gd name="connsiteY4-2666" fmla="*/ 978836 h 3307343"/>
              <a:gd name="connsiteX5-2667" fmla="*/ 5040983 w 5044704"/>
              <a:gd name="connsiteY5-2668" fmla="*/ 1343465 h 3307343"/>
              <a:gd name="connsiteX6-2669" fmla="*/ 5044704 w 5044704"/>
              <a:gd name="connsiteY6-2670" fmla="*/ 1663446 h 3307343"/>
              <a:gd name="connsiteX7-2671" fmla="*/ 4992614 w 5044704"/>
              <a:gd name="connsiteY7-2672" fmla="*/ 1890409 h 3307343"/>
              <a:gd name="connsiteX8-2673" fmla="*/ 4981453 w 5044704"/>
              <a:gd name="connsiteY8-2674" fmla="*/ 2169462 h 3307343"/>
              <a:gd name="connsiteX9-2675" fmla="*/ 4974011 w 5044704"/>
              <a:gd name="connsiteY9-2676" fmla="*/ 2392704 h 3307343"/>
              <a:gd name="connsiteX10-2677" fmla="*/ 5014939 w 5044704"/>
              <a:gd name="connsiteY10-2678" fmla="*/ 2690360 h 3307343"/>
              <a:gd name="connsiteX11-2679" fmla="*/ 4966836 w 5044704"/>
              <a:gd name="connsiteY11-2680" fmla="*/ 2858060 h 3307343"/>
              <a:gd name="connsiteX12-2681" fmla="*/ 2691319 w 5044704"/>
              <a:gd name="connsiteY12-2682" fmla="*/ 3161646 h 3307343"/>
              <a:gd name="connsiteX13-2683" fmla="*/ 395237 w 5044704"/>
              <a:gd name="connsiteY13-2684" fmla="*/ 3255757 h 3307343"/>
              <a:gd name="connsiteX14-2685" fmla="*/ 3152 w 5044704"/>
              <a:gd name="connsiteY14-2686" fmla="*/ 1616481 h 3307343"/>
              <a:gd name="connsiteX15-2687" fmla="*/ 128806 w 5044704"/>
              <a:gd name="connsiteY15-2688" fmla="*/ 293314 h 3307343"/>
              <a:gd name="connsiteX0-2689" fmla="*/ 128806 w 5044704"/>
              <a:gd name="connsiteY0-2690" fmla="*/ 293314 h 3307343"/>
              <a:gd name="connsiteX1-2691" fmla="*/ 2267986 w 5044704"/>
              <a:gd name="connsiteY1-2692" fmla="*/ 71314 h 3307343"/>
              <a:gd name="connsiteX2-2693" fmla="*/ 4678508 w 5044704"/>
              <a:gd name="connsiteY2-2694" fmla="*/ 67642 h 3307343"/>
              <a:gd name="connsiteX3-2695" fmla="*/ 4921921 w 5044704"/>
              <a:gd name="connsiteY3-2696" fmla="*/ 777918 h 3307343"/>
              <a:gd name="connsiteX4-2697" fmla="*/ 5040983 w 5044704"/>
              <a:gd name="connsiteY4-2698" fmla="*/ 1343465 h 3307343"/>
              <a:gd name="connsiteX5-2699" fmla="*/ 5044704 w 5044704"/>
              <a:gd name="connsiteY5-2700" fmla="*/ 1663446 h 3307343"/>
              <a:gd name="connsiteX6-2701" fmla="*/ 4992614 w 5044704"/>
              <a:gd name="connsiteY6-2702" fmla="*/ 1890409 h 3307343"/>
              <a:gd name="connsiteX7-2703" fmla="*/ 4981453 w 5044704"/>
              <a:gd name="connsiteY7-2704" fmla="*/ 2169462 h 3307343"/>
              <a:gd name="connsiteX8-2705" fmla="*/ 4974011 w 5044704"/>
              <a:gd name="connsiteY8-2706" fmla="*/ 2392704 h 3307343"/>
              <a:gd name="connsiteX9-2707" fmla="*/ 5014939 w 5044704"/>
              <a:gd name="connsiteY9-2708" fmla="*/ 2690360 h 3307343"/>
              <a:gd name="connsiteX10-2709" fmla="*/ 4966836 w 5044704"/>
              <a:gd name="connsiteY10-2710" fmla="*/ 2858060 h 3307343"/>
              <a:gd name="connsiteX11-2711" fmla="*/ 2691319 w 5044704"/>
              <a:gd name="connsiteY11-2712" fmla="*/ 3161646 h 3307343"/>
              <a:gd name="connsiteX12-2713" fmla="*/ 395237 w 5044704"/>
              <a:gd name="connsiteY12-2714" fmla="*/ 3255757 h 3307343"/>
              <a:gd name="connsiteX13-2715" fmla="*/ 3152 w 5044704"/>
              <a:gd name="connsiteY13-2716" fmla="*/ 1616481 h 3307343"/>
              <a:gd name="connsiteX14-2717" fmla="*/ 128806 w 5044704"/>
              <a:gd name="connsiteY14-2718" fmla="*/ 293314 h 3307343"/>
              <a:gd name="connsiteX0-2719" fmla="*/ 128806 w 5044704"/>
              <a:gd name="connsiteY0-2720" fmla="*/ 334131 h 3348160"/>
              <a:gd name="connsiteX1-2721" fmla="*/ 2267986 w 5044704"/>
              <a:gd name="connsiteY1-2722" fmla="*/ 112131 h 3348160"/>
              <a:gd name="connsiteX2-2723" fmla="*/ 4678508 w 5044704"/>
              <a:gd name="connsiteY2-2724" fmla="*/ 108459 h 3348160"/>
              <a:gd name="connsiteX3-2725" fmla="*/ 5040983 w 5044704"/>
              <a:gd name="connsiteY3-2726" fmla="*/ 1384282 h 3348160"/>
              <a:gd name="connsiteX4-2727" fmla="*/ 5044704 w 5044704"/>
              <a:gd name="connsiteY4-2728" fmla="*/ 1704263 h 3348160"/>
              <a:gd name="connsiteX5-2729" fmla="*/ 4992614 w 5044704"/>
              <a:gd name="connsiteY5-2730" fmla="*/ 1931226 h 3348160"/>
              <a:gd name="connsiteX6-2731" fmla="*/ 4981453 w 5044704"/>
              <a:gd name="connsiteY6-2732" fmla="*/ 2210279 h 3348160"/>
              <a:gd name="connsiteX7-2733" fmla="*/ 4974011 w 5044704"/>
              <a:gd name="connsiteY7-2734" fmla="*/ 2433521 h 3348160"/>
              <a:gd name="connsiteX8-2735" fmla="*/ 5014939 w 5044704"/>
              <a:gd name="connsiteY8-2736" fmla="*/ 2731177 h 3348160"/>
              <a:gd name="connsiteX9-2737" fmla="*/ 4966836 w 5044704"/>
              <a:gd name="connsiteY9-2738" fmla="*/ 2898877 h 3348160"/>
              <a:gd name="connsiteX10-2739" fmla="*/ 2691319 w 5044704"/>
              <a:gd name="connsiteY10-2740" fmla="*/ 3202463 h 3348160"/>
              <a:gd name="connsiteX11-2741" fmla="*/ 395237 w 5044704"/>
              <a:gd name="connsiteY11-2742" fmla="*/ 3296574 h 3348160"/>
              <a:gd name="connsiteX12-2743" fmla="*/ 3152 w 5044704"/>
              <a:gd name="connsiteY12-2744" fmla="*/ 1657298 h 3348160"/>
              <a:gd name="connsiteX13-2745" fmla="*/ 128806 w 5044704"/>
              <a:gd name="connsiteY13-2746" fmla="*/ 334131 h 3348160"/>
              <a:gd name="connsiteX0-2747" fmla="*/ 128806 w 5044704"/>
              <a:gd name="connsiteY0-2748" fmla="*/ 334131 h 3348160"/>
              <a:gd name="connsiteX1-2749" fmla="*/ 2267986 w 5044704"/>
              <a:gd name="connsiteY1-2750" fmla="*/ 112131 h 3348160"/>
              <a:gd name="connsiteX2-2751" fmla="*/ 4678508 w 5044704"/>
              <a:gd name="connsiteY2-2752" fmla="*/ 108459 h 3348160"/>
              <a:gd name="connsiteX3-2753" fmla="*/ 5040983 w 5044704"/>
              <a:gd name="connsiteY3-2754" fmla="*/ 1384282 h 3348160"/>
              <a:gd name="connsiteX4-2755" fmla="*/ 5044704 w 5044704"/>
              <a:gd name="connsiteY4-2756" fmla="*/ 1704263 h 3348160"/>
              <a:gd name="connsiteX5-2757" fmla="*/ 4992614 w 5044704"/>
              <a:gd name="connsiteY5-2758" fmla="*/ 1931226 h 3348160"/>
              <a:gd name="connsiteX6-2759" fmla="*/ 4981453 w 5044704"/>
              <a:gd name="connsiteY6-2760" fmla="*/ 2210279 h 3348160"/>
              <a:gd name="connsiteX7-2761" fmla="*/ 4974011 w 5044704"/>
              <a:gd name="connsiteY7-2762" fmla="*/ 2433521 h 3348160"/>
              <a:gd name="connsiteX8-2763" fmla="*/ 5014939 w 5044704"/>
              <a:gd name="connsiteY8-2764" fmla="*/ 2731177 h 3348160"/>
              <a:gd name="connsiteX9-2765" fmla="*/ 4966836 w 5044704"/>
              <a:gd name="connsiteY9-2766" fmla="*/ 2898877 h 3348160"/>
              <a:gd name="connsiteX10-2767" fmla="*/ 2691319 w 5044704"/>
              <a:gd name="connsiteY10-2768" fmla="*/ 3202463 h 3348160"/>
              <a:gd name="connsiteX11-2769" fmla="*/ 395237 w 5044704"/>
              <a:gd name="connsiteY11-2770" fmla="*/ 3296574 h 3348160"/>
              <a:gd name="connsiteX12-2771" fmla="*/ 3152 w 5044704"/>
              <a:gd name="connsiteY12-2772" fmla="*/ 1657298 h 3348160"/>
              <a:gd name="connsiteX13-2773" fmla="*/ 128806 w 5044704"/>
              <a:gd name="connsiteY13-2774" fmla="*/ 334131 h 3348160"/>
              <a:gd name="connsiteX0-2775" fmla="*/ 128806 w 5044704"/>
              <a:gd name="connsiteY0-2776" fmla="*/ 382761 h 3396790"/>
              <a:gd name="connsiteX1-2777" fmla="*/ 2267986 w 5044704"/>
              <a:gd name="connsiteY1-2778" fmla="*/ 160761 h 3396790"/>
              <a:gd name="connsiteX2-2779" fmla="*/ 4589211 w 5044704"/>
              <a:gd name="connsiteY2-2780" fmla="*/ 90116 h 3396790"/>
              <a:gd name="connsiteX3-2781" fmla="*/ 5040983 w 5044704"/>
              <a:gd name="connsiteY3-2782" fmla="*/ 1432912 h 3396790"/>
              <a:gd name="connsiteX4-2783" fmla="*/ 5044704 w 5044704"/>
              <a:gd name="connsiteY4-2784" fmla="*/ 1752893 h 3396790"/>
              <a:gd name="connsiteX5-2785" fmla="*/ 4992614 w 5044704"/>
              <a:gd name="connsiteY5-2786" fmla="*/ 1979856 h 3396790"/>
              <a:gd name="connsiteX6-2787" fmla="*/ 4981453 w 5044704"/>
              <a:gd name="connsiteY6-2788" fmla="*/ 2258909 h 3396790"/>
              <a:gd name="connsiteX7-2789" fmla="*/ 4974011 w 5044704"/>
              <a:gd name="connsiteY7-2790" fmla="*/ 2482151 h 3396790"/>
              <a:gd name="connsiteX8-2791" fmla="*/ 5014939 w 5044704"/>
              <a:gd name="connsiteY8-2792" fmla="*/ 2779807 h 3396790"/>
              <a:gd name="connsiteX9-2793" fmla="*/ 4966836 w 5044704"/>
              <a:gd name="connsiteY9-2794" fmla="*/ 2947507 h 3396790"/>
              <a:gd name="connsiteX10-2795" fmla="*/ 2691319 w 5044704"/>
              <a:gd name="connsiteY10-2796" fmla="*/ 3251093 h 3396790"/>
              <a:gd name="connsiteX11-2797" fmla="*/ 395237 w 5044704"/>
              <a:gd name="connsiteY11-2798" fmla="*/ 3345204 h 3396790"/>
              <a:gd name="connsiteX12-2799" fmla="*/ 3152 w 5044704"/>
              <a:gd name="connsiteY12-2800" fmla="*/ 1705928 h 3396790"/>
              <a:gd name="connsiteX13-2801" fmla="*/ 128806 w 5044704"/>
              <a:gd name="connsiteY13-2802" fmla="*/ 382761 h 3396790"/>
              <a:gd name="connsiteX0-2803" fmla="*/ 128806 w 5044704"/>
              <a:gd name="connsiteY0-2804" fmla="*/ 391750 h 3405779"/>
              <a:gd name="connsiteX1-2805" fmla="*/ 2267986 w 5044704"/>
              <a:gd name="connsiteY1-2806" fmla="*/ 169750 h 3405779"/>
              <a:gd name="connsiteX2-2807" fmla="*/ 4589211 w 5044704"/>
              <a:gd name="connsiteY2-2808" fmla="*/ 99105 h 3405779"/>
              <a:gd name="connsiteX3-2809" fmla="*/ 5040983 w 5044704"/>
              <a:gd name="connsiteY3-2810" fmla="*/ 1441901 h 3405779"/>
              <a:gd name="connsiteX4-2811" fmla="*/ 5044704 w 5044704"/>
              <a:gd name="connsiteY4-2812" fmla="*/ 1761882 h 3405779"/>
              <a:gd name="connsiteX5-2813" fmla="*/ 4992614 w 5044704"/>
              <a:gd name="connsiteY5-2814" fmla="*/ 1988845 h 3405779"/>
              <a:gd name="connsiteX6-2815" fmla="*/ 4981453 w 5044704"/>
              <a:gd name="connsiteY6-2816" fmla="*/ 2267898 h 3405779"/>
              <a:gd name="connsiteX7-2817" fmla="*/ 4974011 w 5044704"/>
              <a:gd name="connsiteY7-2818" fmla="*/ 2491140 h 3405779"/>
              <a:gd name="connsiteX8-2819" fmla="*/ 5014939 w 5044704"/>
              <a:gd name="connsiteY8-2820" fmla="*/ 2788796 h 3405779"/>
              <a:gd name="connsiteX9-2821" fmla="*/ 4966836 w 5044704"/>
              <a:gd name="connsiteY9-2822" fmla="*/ 2956496 h 3405779"/>
              <a:gd name="connsiteX10-2823" fmla="*/ 2691319 w 5044704"/>
              <a:gd name="connsiteY10-2824" fmla="*/ 3260082 h 3405779"/>
              <a:gd name="connsiteX11-2825" fmla="*/ 395237 w 5044704"/>
              <a:gd name="connsiteY11-2826" fmla="*/ 3354193 h 3405779"/>
              <a:gd name="connsiteX12-2827" fmla="*/ 3152 w 5044704"/>
              <a:gd name="connsiteY12-2828" fmla="*/ 1714917 h 3405779"/>
              <a:gd name="connsiteX13-2829" fmla="*/ 128806 w 5044704"/>
              <a:gd name="connsiteY13-2830" fmla="*/ 391750 h 3405779"/>
              <a:gd name="connsiteX0-2831" fmla="*/ 128806 w 5044704"/>
              <a:gd name="connsiteY0-2832" fmla="*/ 394612 h 3408641"/>
              <a:gd name="connsiteX1-2833" fmla="*/ 2267986 w 5044704"/>
              <a:gd name="connsiteY1-2834" fmla="*/ 172612 h 3408641"/>
              <a:gd name="connsiteX2-2835" fmla="*/ 4626418 w 5044704"/>
              <a:gd name="connsiteY2-2836" fmla="*/ 98246 h 3408641"/>
              <a:gd name="connsiteX3-2837" fmla="*/ 5040983 w 5044704"/>
              <a:gd name="connsiteY3-2838" fmla="*/ 1444763 h 3408641"/>
              <a:gd name="connsiteX4-2839" fmla="*/ 5044704 w 5044704"/>
              <a:gd name="connsiteY4-2840" fmla="*/ 1764744 h 3408641"/>
              <a:gd name="connsiteX5-2841" fmla="*/ 4992614 w 5044704"/>
              <a:gd name="connsiteY5-2842" fmla="*/ 1991707 h 3408641"/>
              <a:gd name="connsiteX6-2843" fmla="*/ 4981453 w 5044704"/>
              <a:gd name="connsiteY6-2844" fmla="*/ 2270760 h 3408641"/>
              <a:gd name="connsiteX7-2845" fmla="*/ 4974011 w 5044704"/>
              <a:gd name="connsiteY7-2846" fmla="*/ 2494002 h 3408641"/>
              <a:gd name="connsiteX8-2847" fmla="*/ 5014939 w 5044704"/>
              <a:gd name="connsiteY8-2848" fmla="*/ 2791658 h 3408641"/>
              <a:gd name="connsiteX9-2849" fmla="*/ 4966836 w 5044704"/>
              <a:gd name="connsiteY9-2850" fmla="*/ 2959358 h 3408641"/>
              <a:gd name="connsiteX10-2851" fmla="*/ 2691319 w 5044704"/>
              <a:gd name="connsiteY10-2852" fmla="*/ 3262944 h 3408641"/>
              <a:gd name="connsiteX11-2853" fmla="*/ 395237 w 5044704"/>
              <a:gd name="connsiteY11-2854" fmla="*/ 3357055 h 3408641"/>
              <a:gd name="connsiteX12-2855" fmla="*/ 3152 w 5044704"/>
              <a:gd name="connsiteY12-2856" fmla="*/ 1717779 h 3408641"/>
              <a:gd name="connsiteX13-2857" fmla="*/ 128806 w 5044704"/>
              <a:gd name="connsiteY13-2858" fmla="*/ 394612 h 3408641"/>
              <a:gd name="connsiteX0-2859" fmla="*/ 128806 w 5044704"/>
              <a:gd name="connsiteY0-2860" fmla="*/ 394612 h 3408641"/>
              <a:gd name="connsiteX1-2861" fmla="*/ 2267986 w 5044704"/>
              <a:gd name="connsiteY1-2862" fmla="*/ 172612 h 3408641"/>
              <a:gd name="connsiteX2-2863" fmla="*/ 4626418 w 5044704"/>
              <a:gd name="connsiteY2-2864" fmla="*/ 98246 h 3408641"/>
              <a:gd name="connsiteX3-2865" fmla="*/ 5040983 w 5044704"/>
              <a:gd name="connsiteY3-2866" fmla="*/ 1444763 h 3408641"/>
              <a:gd name="connsiteX4-2867" fmla="*/ 5044704 w 5044704"/>
              <a:gd name="connsiteY4-2868" fmla="*/ 1764744 h 3408641"/>
              <a:gd name="connsiteX5-2869" fmla="*/ 4992614 w 5044704"/>
              <a:gd name="connsiteY5-2870" fmla="*/ 1991707 h 3408641"/>
              <a:gd name="connsiteX6-2871" fmla="*/ 4981453 w 5044704"/>
              <a:gd name="connsiteY6-2872" fmla="*/ 2270760 h 3408641"/>
              <a:gd name="connsiteX7-2873" fmla="*/ 4974011 w 5044704"/>
              <a:gd name="connsiteY7-2874" fmla="*/ 2494002 h 3408641"/>
              <a:gd name="connsiteX8-2875" fmla="*/ 5014939 w 5044704"/>
              <a:gd name="connsiteY8-2876" fmla="*/ 2791658 h 3408641"/>
              <a:gd name="connsiteX9-2877" fmla="*/ 4966836 w 5044704"/>
              <a:gd name="connsiteY9-2878" fmla="*/ 2959358 h 3408641"/>
              <a:gd name="connsiteX10-2879" fmla="*/ 2691319 w 5044704"/>
              <a:gd name="connsiteY10-2880" fmla="*/ 3262944 h 3408641"/>
              <a:gd name="connsiteX11-2881" fmla="*/ 395237 w 5044704"/>
              <a:gd name="connsiteY11-2882" fmla="*/ 3357055 h 3408641"/>
              <a:gd name="connsiteX12-2883" fmla="*/ 3152 w 5044704"/>
              <a:gd name="connsiteY12-2884" fmla="*/ 1717779 h 3408641"/>
              <a:gd name="connsiteX13-2885" fmla="*/ 128806 w 5044704"/>
              <a:gd name="connsiteY13-2886" fmla="*/ 394612 h 3408641"/>
              <a:gd name="connsiteX0-2887" fmla="*/ 212227 w 5128125"/>
              <a:gd name="connsiteY0-2888" fmla="*/ 391418 h 3405447"/>
              <a:gd name="connsiteX1-2889" fmla="*/ 2403496 w 5128125"/>
              <a:gd name="connsiteY1-2890" fmla="*/ 150814 h 3405447"/>
              <a:gd name="connsiteX2-2891" fmla="*/ 4709839 w 5128125"/>
              <a:gd name="connsiteY2-2892" fmla="*/ 95052 h 3405447"/>
              <a:gd name="connsiteX3-2893" fmla="*/ 5124404 w 5128125"/>
              <a:gd name="connsiteY3-2894" fmla="*/ 1441569 h 3405447"/>
              <a:gd name="connsiteX4-2895" fmla="*/ 5128125 w 5128125"/>
              <a:gd name="connsiteY4-2896" fmla="*/ 1761550 h 3405447"/>
              <a:gd name="connsiteX5-2897" fmla="*/ 5076035 w 5128125"/>
              <a:gd name="connsiteY5-2898" fmla="*/ 1988513 h 3405447"/>
              <a:gd name="connsiteX6-2899" fmla="*/ 5064874 w 5128125"/>
              <a:gd name="connsiteY6-2900" fmla="*/ 2267566 h 3405447"/>
              <a:gd name="connsiteX7-2901" fmla="*/ 5057432 w 5128125"/>
              <a:gd name="connsiteY7-2902" fmla="*/ 2490808 h 3405447"/>
              <a:gd name="connsiteX8-2903" fmla="*/ 5098360 w 5128125"/>
              <a:gd name="connsiteY8-2904" fmla="*/ 2788464 h 3405447"/>
              <a:gd name="connsiteX9-2905" fmla="*/ 5050257 w 5128125"/>
              <a:gd name="connsiteY9-2906" fmla="*/ 2956164 h 3405447"/>
              <a:gd name="connsiteX10-2907" fmla="*/ 2774740 w 5128125"/>
              <a:gd name="connsiteY10-2908" fmla="*/ 3259750 h 3405447"/>
              <a:gd name="connsiteX11-2909" fmla="*/ 478658 w 5128125"/>
              <a:gd name="connsiteY11-2910" fmla="*/ 3353861 h 3405447"/>
              <a:gd name="connsiteX12-2911" fmla="*/ 86573 w 5128125"/>
              <a:gd name="connsiteY12-2912" fmla="*/ 1714585 h 3405447"/>
              <a:gd name="connsiteX13-2913" fmla="*/ 212227 w 5128125"/>
              <a:gd name="connsiteY13-2914" fmla="*/ 391418 h 3405447"/>
              <a:gd name="connsiteX0-2915" fmla="*/ 212227 w 5128125"/>
              <a:gd name="connsiteY0-2916" fmla="*/ 391418 h 3405447"/>
              <a:gd name="connsiteX1-2917" fmla="*/ 2403496 w 5128125"/>
              <a:gd name="connsiteY1-2918" fmla="*/ 150814 h 3405447"/>
              <a:gd name="connsiteX2-2919" fmla="*/ 4709839 w 5128125"/>
              <a:gd name="connsiteY2-2920" fmla="*/ 95052 h 3405447"/>
              <a:gd name="connsiteX3-2921" fmla="*/ 5124404 w 5128125"/>
              <a:gd name="connsiteY3-2922" fmla="*/ 1441569 h 3405447"/>
              <a:gd name="connsiteX4-2923" fmla="*/ 5128125 w 5128125"/>
              <a:gd name="connsiteY4-2924" fmla="*/ 1761550 h 3405447"/>
              <a:gd name="connsiteX5-2925" fmla="*/ 5076035 w 5128125"/>
              <a:gd name="connsiteY5-2926" fmla="*/ 1988513 h 3405447"/>
              <a:gd name="connsiteX6-2927" fmla="*/ 5064874 w 5128125"/>
              <a:gd name="connsiteY6-2928" fmla="*/ 2267566 h 3405447"/>
              <a:gd name="connsiteX7-2929" fmla="*/ 5057432 w 5128125"/>
              <a:gd name="connsiteY7-2930" fmla="*/ 2490808 h 3405447"/>
              <a:gd name="connsiteX8-2931" fmla="*/ 5098360 w 5128125"/>
              <a:gd name="connsiteY8-2932" fmla="*/ 2788464 h 3405447"/>
              <a:gd name="connsiteX9-2933" fmla="*/ 5050257 w 5128125"/>
              <a:gd name="connsiteY9-2934" fmla="*/ 2956164 h 3405447"/>
              <a:gd name="connsiteX10-2935" fmla="*/ 2774740 w 5128125"/>
              <a:gd name="connsiteY10-2936" fmla="*/ 3259750 h 3405447"/>
              <a:gd name="connsiteX11-2937" fmla="*/ 478658 w 5128125"/>
              <a:gd name="connsiteY11-2938" fmla="*/ 3353861 h 3405447"/>
              <a:gd name="connsiteX12-2939" fmla="*/ 86573 w 5128125"/>
              <a:gd name="connsiteY12-2940" fmla="*/ 1714585 h 3405447"/>
              <a:gd name="connsiteX13-2941" fmla="*/ 212227 w 5128125"/>
              <a:gd name="connsiteY13-2942" fmla="*/ 391418 h 3405447"/>
              <a:gd name="connsiteX0-2943" fmla="*/ 136739 w 5052637"/>
              <a:gd name="connsiteY0-2944" fmla="*/ 391418 h 3405447"/>
              <a:gd name="connsiteX1-2945" fmla="*/ 2328008 w 5052637"/>
              <a:gd name="connsiteY1-2946" fmla="*/ 150814 h 3405447"/>
              <a:gd name="connsiteX2-2947" fmla="*/ 4634351 w 5052637"/>
              <a:gd name="connsiteY2-2948" fmla="*/ 95052 h 3405447"/>
              <a:gd name="connsiteX3-2949" fmla="*/ 5048916 w 5052637"/>
              <a:gd name="connsiteY3-2950" fmla="*/ 1441569 h 3405447"/>
              <a:gd name="connsiteX4-2951" fmla="*/ 5052637 w 5052637"/>
              <a:gd name="connsiteY4-2952" fmla="*/ 1761550 h 3405447"/>
              <a:gd name="connsiteX5-2953" fmla="*/ 5000547 w 5052637"/>
              <a:gd name="connsiteY5-2954" fmla="*/ 1988513 h 3405447"/>
              <a:gd name="connsiteX6-2955" fmla="*/ 4989386 w 5052637"/>
              <a:gd name="connsiteY6-2956" fmla="*/ 2267566 h 3405447"/>
              <a:gd name="connsiteX7-2957" fmla="*/ 4981944 w 5052637"/>
              <a:gd name="connsiteY7-2958" fmla="*/ 2490808 h 3405447"/>
              <a:gd name="connsiteX8-2959" fmla="*/ 5022872 w 5052637"/>
              <a:gd name="connsiteY8-2960" fmla="*/ 2788464 h 3405447"/>
              <a:gd name="connsiteX9-2961" fmla="*/ 4974769 w 5052637"/>
              <a:gd name="connsiteY9-2962" fmla="*/ 2956164 h 3405447"/>
              <a:gd name="connsiteX10-2963" fmla="*/ 2699252 w 5052637"/>
              <a:gd name="connsiteY10-2964" fmla="*/ 3259750 h 3405447"/>
              <a:gd name="connsiteX11-2965" fmla="*/ 403170 w 5052637"/>
              <a:gd name="connsiteY11-2966" fmla="*/ 3353861 h 3405447"/>
              <a:gd name="connsiteX12-2967" fmla="*/ 11085 w 5052637"/>
              <a:gd name="connsiteY12-2968" fmla="*/ 1714585 h 3405447"/>
              <a:gd name="connsiteX13-2969" fmla="*/ 136739 w 5052637"/>
              <a:gd name="connsiteY13-2970" fmla="*/ 391418 h 3405447"/>
              <a:gd name="connsiteX0-2971" fmla="*/ 136739 w 5052637"/>
              <a:gd name="connsiteY0-2972" fmla="*/ 365374 h 3405447"/>
              <a:gd name="connsiteX1-2973" fmla="*/ 2328008 w 5052637"/>
              <a:gd name="connsiteY1-2974" fmla="*/ 150814 h 3405447"/>
              <a:gd name="connsiteX2-2975" fmla="*/ 4634351 w 5052637"/>
              <a:gd name="connsiteY2-2976" fmla="*/ 95052 h 3405447"/>
              <a:gd name="connsiteX3-2977" fmla="*/ 5048916 w 5052637"/>
              <a:gd name="connsiteY3-2978" fmla="*/ 1441569 h 3405447"/>
              <a:gd name="connsiteX4-2979" fmla="*/ 5052637 w 5052637"/>
              <a:gd name="connsiteY4-2980" fmla="*/ 1761550 h 3405447"/>
              <a:gd name="connsiteX5-2981" fmla="*/ 5000547 w 5052637"/>
              <a:gd name="connsiteY5-2982" fmla="*/ 1988513 h 3405447"/>
              <a:gd name="connsiteX6-2983" fmla="*/ 4989386 w 5052637"/>
              <a:gd name="connsiteY6-2984" fmla="*/ 2267566 h 3405447"/>
              <a:gd name="connsiteX7-2985" fmla="*/ 4981944 w 5052637"/>
              <a:gd name="connsiteY7-2986" fmla="*/ 2490808 h 3405447"/>
              <a:gd name="connsiteX8-2987" fmla="*/ 5022872 w 5052637"/>
              <a:gd name="connsiteY8-2988" fmla="*/ 2788464 h 3405447"/>
              <a:gd name="connsiteX9-2989" fmla="*/ 4974769 w 5052637"/>
              <a:gd name="connsiteY9-2990" fmla="*/ 2956164 h 3405447"/>
              <a:gd name="connsiteX10-2991" fmla="*/ 2699252 w 5052637"/>
              <a:gd name="connsiteY10-2992" fmla="*/ 3259750 h 3405447"/>
              <a:gd name="connsiteX11-2993" fmla="*/ 403170 w 5052637"/>
              <a:gd name="connsiteY11-2994" fmla="*/ 3353861 h 3405447"/>
              <a:gd name="connsiteX12-2995" fmla="*/ 11085 w 5052637"/>
              <a:gd name="connsiteY12-2996" fmla="*/ 1714585 h 3405447"/>
              <a:gd name="connsiteX13-2997" fmla="*/ 136739 w 5052637"/>
              <a:gd name="connsiteY13-2998" fmla="*/ 365374 h 3405447"/>
              <a:gd name="connsiteX0-2999" fmla="*/ 136739 w 5052637"/>
              <a:gd name="connsiteY0-3000" fmla="*/ 365374 h 3431281"/>
              <a:gd name="connsiteX1-3001" fmla="*/ 2328008 w 5052637"/>
              <a:gd name="connsiteY1-3002" fmla="*/ 150814 h 3431281"/>
              <a:gd name="connsiteX2-3003" fmla="*/ 4634351 w 5052637"/>
              <a:gd name="connsiteY2-3004" fmla="*/ 95052 h 3431281"/>
              <a:gd name="connsiteX3-3005" fmla="*/ 5048916 w 5052637"/>
              <a:gd name="connsiteY3-3006" fmla="*/ 1441569 h 3431281"/>
              <a:gd name="connsiteX4-3007" fmla="*/ 5052637 w 5052637"/>
              <a:gd name="connsiteY4-3008" fmla="*/ 1761550 h 3431281"/>
              <a:gd name="connsiteX5-3009" fmla="*/ 5000547 w 5052637"/>
              <a:gd name="connsiteY5-3010" fmla="*/ 1988513 h 3431281"/>
              <a:gd name="connsiteX6-3011" fmla="*/ 4989386 w 5052637"/>
              <a:gd name="connsiteY6-3012" fmla="*/ 2267566 h 3431281"/>
              <a:gd name="connsiteX7-3013" fmla="*/ 4981944 w 5052637"/>
              <a:gd name="connsiteY7-3014" fmla="*/ 2490808 h 3431281"/>
              <a:gd name="connsiteX8-3015" fmla="*/ 5022872 w 5052637"/>
              <a:gd name="connsiteY8-3016" fmla="*/ 2788464 h 3431281"/>
              <a:gd name="connsiteX9-3017" fmla="*/ 4974769 w 5052637"/>
              <a:gd name="connsiteY9-3018" fmla="*/ 2956164 h 3431281"/>
              <a:gd name="connsiteX10-3019" fmla="*/ 2699252 w 5052637"/>
              <a:gd name="connsiteY10-3020" fmla="*/ 3259750 h 3431281"/>
              <a:gd name="connsiteX11-3021" fmla="*/ 395728 w 5052637"/>
              <a:gd name="connsiteY11-3022" fmla="*/ 3383627 h 3431281"/>
              <a:gd name="connsiteX12-3023" fmla="*/ 11085 w 5052637"/>
              <a:gd name="connsiteY12-3024" fmla="*/ 1714585 h 3431281"/>
              <a:gd name="connsiteX13-3025" fmla="*/ 136739 w 5052637"/>
              <a:gd name="connsiteY13-3026" fmla="*/ 365374 h 3431281"/>
              <a:gd name="connsiteX0-3027" fmla="*/ 136739 w 5052637"/>
              <a:gd name="connsiteY0-3028" fmla="*/ 365374 h 3431281"/>
              <a:gd name="connsiteX1-3029" fmla="*/ 2328008 w 5052637"/>
              <a:gd name="connsiteY1-3030" fmla="*/ 150814 h 3431281"/>
              <a:gd name="connsiteX2-3031" fmla="*/ 4634351 w 5052637"/>
              <a:gd name="connsiteY2-3032" fmla="*/ 95052 h 3431281"/>
              <a:gd name="connsiteX3-3033" fmla="*/ 5048916 w 5052637"/>
              <a:gd name="connsiteY3-3034" fmla="*/ 1441569 h 3431281"/>
              <a:gd name="connsiteX4-3035" fmla="*/ 5052637 w 5052637"/>
              <a:gd name="connsiteY4-3036" fmla="*/ 1761550 h 3431281"/>
              <a:gd name="connsiteX5-3037" fmla="*/ 5000547 w 5052637"/>
              <a:gd name="connsiteY5-3038" fmla="*/ 1988513 h 3431281"/>
              <a:gd name="connsiteX6-3039" fmla="*/ 4989386 w 5052637"/>
              <a:gd name="connsiteY6-3040" fmla="*/ 2267566 h 3431281"/>
              <a:gd name="connsiteX7-3041" fmla="*/ 4981944 w 5052637"/>
              <a:gd name="connsiteY7-3042" fmla="*/ 2490808 h 3431281"/>
              <a:gd name="connsiteX8-3043" fmla="*/ 5022872 w 5052637"/>
              <a:gd name="connsiteY8-3044" fmla="*/ 2788464 h 3431281"/>
              <a:gd name="connsiteX9-3045" fmla="*/ 4974769 w 5052637"/>
              <a:gd name="connsiteY9-3046" fmla="*/ 2956164 h 3431281"/>
              <a:gd name="connsiteX10-3047" fmla="*/ 2699252 w 5052637"/>
              <a:gd name="connsiteY10-3048" fmla="*/ 3259750 h 3431281"/>
              <a:gd name="connsiteX11-3049" fmla="*/ 395728 w 5052637"/>
              <a:gd name="connsiteY11-3050" fmla="*/ 3383627 h 3431281"/>
              <a:gd name="connsiteX12-3051" fmla="*/ 11085 w 5052637"/>
              <a:gd name="connsiteY12-3052" fmla="*/ 1714585 h 3431281"/>
              <a:gd name="connsiteX13-3053" fmla="*/ 136739 w 5052637"/>
              <a:gd name="connsiteY13-3054" fmla="*/ 365374 h 3431281"/>
              <a:gd name="connsiteX0-3055" fmla="*/ 136739 w 5052637"/>
              <a:gd name="connsiteY0-3056" fmla="*/ 365374 h 3441627"/>
              <a:gd name="connsiteX1-3057" fmla="*/ 2328008 w 5052637"/>
              <a:gd name="connsiteY1-3058" fmla="*/ 150814 h 3441627"/>
              <a:gd name="connsiteX2-3059" fmla="*/ 4634351 w 5052637"/>
              <a:gd name="connsiteY2-3060" fmla="*/ 95052 h 3441627"/>
              <a:gd name="connsiteX3-3061" fmla="*/ 5048916 w 5052637"/>
              <a:gd name="connsiteY3-3062" fmla="*/ 1441569 h 3441627"/>
              <a:gd name="connsiteX4-3063" fmla="*/ 5052637 w 5052637"/>
              <a:gd name="connsiteY4-3064" fmla="*/ 1761550 h 3441627"/>
              <a:gd name="connsiteX5-3065" fmla="*/ 5000547 w 5052637"/>
              <a:gd name="connsiteY5-3066" fmla="*/ 1988513 h 3441627"/>
              <a:gd name="connsiteX6-3067" fmla="*/ 4989386 w 5052637"/>
              <a:gd name="connsiteY6-3068" fmla="*/ 2267566 h 3441627"/>
              <a:gd name="connsiteX7-3069" fmla="*/ 4981944 w 5052637"/>
              <a:gd name="connsiteY7-3070" fmla="*/ 2490808 h 3441627"/>
              <a:gd name="connsiteX8-3071" fmla="*/ 5022872 w 5052637"/>
              <a:gd name="connsiteY8-3072" fmla="*/ 2788464 h 3441627"/>
              <a:gd name="connsiteX9-3073" fmla="*/ 4974769 w 5052637"/>
              <a:gd name="connsiteY9-3074" fmla="*/ 2956164 h 3441627"/>
              <a:gd name="connsiteX10-3075" fmla="*/ 2699252 w 5052637"/>
              <a:gd name="connsiteY10-3076" fmla="*/ 3259750 h 3441627"/>
              <a:gd name="connsiteX11-3077" fmla="*/ 395728 w 5052637"/>
              <a:gd name="connsiteY11-3078" fmla="*/ 3383627 h 3441627"/>
              <a:gd name="connsiteX12-3079" fmla="*/ 11085 w 5052637"/>
              <a:gd name="connsiteY12-3080" fmla="*/ 1714585 h 3441627"/>
              <a:gd name="connsiteX13-3081" fmla="*/ 136739 w 5052637"/>
              <a:gd name="connsiteY13-3082" fmla="*/ 365374 h 3441627"/>
              <a:gd name="connsiteX0-3083" fmla="*/ 136739 w 5052637"/>
              <a:gd name="connsiteY0-3084" fmla="*/ 371072 h 3447325"/>
              <a:gd name="connsiteX1-3085" fmla="*/ 2328008 w 5052637"/>
              <a:gd name="connsiteY1-3086" fmla="*/ 156512 h 3447325"/>
              <a:gd name="connsiteX2-3087" fmla="*/ 4634351 w 5052637"/>
              <a:gd name="connsiteY2-3088" fmla="*/ 100750 h 3447325"/>
              <a:gd name="connsiteX3-3089" fmla="*/ 5048916 w 5052637"/>
              <a:gd name="connsiteY3-3090" fmla="*/ 1447267 h 3447325"/>
              <a:gd name="connsiteX4-3091" fmla="*/ 5052637 w 5052637"/>
              <a:gd name="connsiteY4-3092" fmla="*/ 1767248 h 3447325"/>
              <a:gd name="connsiteX5-3093" fmla="*/ 5000547 w 5052637"/>
              <a:gd name="connsiteY5-3094" fmla="*/ 1994211 h 3447325"/>
              <a:gd name="connsiteX6-3095" fmla="*/ 4989386 w 5052637"/>
              <a:gd name="connsiteY6-3096" fmla="*/ 2273264 h 3447325"/>
              <a:gd name="connsiteX7-3097" fmla="*/ 4981944 w 5052637"/>
              <a:gd name="connsiteY7-3098" fmla="*/ 2496506 h 3447325"/>
              <a:gd name="connsiteX8-3099" fmla="*/ 5022872 w 5052637"/>
              <a:gd name="connsiteY8-3100" fmla="*/ 2794162 h 3447325"/>
              <a:gd name="connsiteX9-3101" fmla="*/ 4974769 w 5052637"/>
              <a:gd name="connsiteY9-3102" fmla="*/ 2961862 h 3447325"/>
              <a:gd name="connsiteX10-3103" fmla="*/ 2699252 w 5052637"/>
              <a:gd name="connsiteY10-3104" fmla="*/ 3265448 h 3447325"/>
              <a:gd name="connsiteX11-3105" fmla="*/ 395728 w 5052637"/>
              <a:gd name="connsiteY11-3106" fmla="*/ 3389325 h 3447325"/>
              <a:gd name="connsiteX12-3107" fmla="*/ 11085 w 5052637"/>
              <a:gd name="connsiteY12-3108" fmla="*/ 1720283 h 3447325"/>
              <a:gd name="connsiteX13-3109" fmla="*/ 136739 w 5052637"/>
              <a:gd name="connsiteY13-3110" fmla="*/ 371072 h 3447325"/>
              <a:gd name="connsiteX0-3111" fmla="*/ 136739 w 5052637"/>
              <a:gd name="connsiteY0-3112" fmla="*/ 365092 h 3441345"/>
              <a:gd name="connsiteX1-3113" fmla="*/ 2328008 w 5052637"/>
              <a:gd name="connsiteY1-3114" fmla="*/ 150532 h 3441345"/>
              <a:gd name="connsiteX2-3115" fmla="*/ 4634351 w 5052637"/>
              <a:gd name="connsiteY2-3116" fmla="*/ 94770 h 3441345"/>
              <a:gd name="connsiteX3-3117" fmla="*/ 5033676 w 5052637"/>
              <a:gd name="connsiteY3-3118" fmla="*/ 1437477 h 3441345"/>
              <a:gd name="connsiteX4-3119" fmla="*/ 5052637 w 5052637"/>
              <a:gd name="connsiteY4-3120" fmla="*/ 1761268 h 3441345"/>
              <a:gd name="connsiteX5-3121" fmla="*/ 5000547 w 5052637"/>
              <a:gd name="connsiteY5-3122" fmla="*/ 1988231 h 3441345"/>
              <a:gd name="connsiteX6-3123" fmla="*/ 4989386 w 5052637"/>
              <a:gd name="connsiteY6-3124" fmla="*/ 2267284 h 3441345"/>
              <a:gd name="connsiteX7-3125" fmla="*/ 4981944 w 5052637"/>
              <a:gd name="connsiteY7-3126" fmla="*/ 2490526 h 3441345"/>
              <a:gd name="connsiteX8-3127" fmla="*/ 5022872 w 5052637"/>
              <a:gd name="connsiteY8-3128" fmla="*/ 2788182 h 3441345"/>
              <a:gd name="connsiteX9-3129" fmla="*/ 4974769 w 5052637"/>
              <a:gd name="connsiteY9-3130" fmla="*/ 2955882 h 3441345"/>
              <a:gd name="connsiteX10-3131" fmla="*/ 2699252 w 5052637"/>
              <a:gd name="connsiteY10-3132" fmla="*/ 3259468 h 3441345"/>
              <a:gd name="connsiteX11-3133" fmla="*/ 395728 w 5052637"/>
              <a:gd name="connsiteY11-3134" fmla="*/ 3383345 h 3441345"/>
              <a:gd name="connsiteX12-3135" fmla="*/ 11085 w 5052637"/>
              <a:gd name="connsiteY12-3136" fmla="*/ 1714303 h 3441345"/>
              <a:gd name="connsiteX13-3137" fmla="*/ 136739 w 5052637"/>
              <a:gd name="connsiteY13-3138" fmla="*/ 365092 h 3441345"/>
              <a:gd name="connsiteX0-3139" fmla="*/ 136739 w 5033676"/>
              <a:gd name="connsiteY0-3140" fmla="*/ 365092 h 3441345"/>
              <a:gd name="connsiteX1-3141" fmla="*/ 2328008 w 5033676"/>
              <a:gd name="connsiteY1-3142" fmla="*/ 150532 h 3441345"/>
              <a:gd name="connsiteX2-3143" fmla="*/ 4634351 w 5033676"/>
              <a:gd name="connsiteY2-3144" fmla="*/ 94770 h 3441345"/>
              <a:gd name="connsiteX3-3145" fmla="*/ 5033676 w 5033676"/>
              <a:gd name="connsiteY3-3146" fmla="*/ 1437477 h 3441345"/>
              <a:gd name="connsiteX4-3147" fmla="*/ 5033587 w 5033676"/>
              <a:gd name="connsiteY4-3148" fmla="*/ 1761268 h 3441345"/>
              <a:gd name="connsiteX5-3149" fmla="*/ 5000547 w 5033676"/>
              <a:gd name="connsiteY5-3150" fmla="*/ 1988231 h 3441345"/>
              <a:gd name="connsiteX6-3151" fmla="*/ 4989386 w 5033676"/>
              <a:gd name="connsiteY6-3152" fmla="*/ 2267284 h 3441345"/>
              <a:gd name="connsiteX7-3153" fmla="*/ 4981944 w 5033676"/>
              <a:gd name="connsiteY7-3154" fmla="*/ 2490526 h 3441345"/>
              <a:gd name="connsiteX8-3155" fmla="*/ 5022872 w 5033676"/>
              <a:gd name="connsiteY8-3156" fmla="*/ 2788182 h 3441345"/>
              <a:gd name="connsiteX9-3157" fmla="*/ 4974769 w 5033676"/>
              <a:gd name="connsiteY9-3158" fmla="*/ 2955882 h 3441345"/>
              <a:gd name="connsiteX10-3159" fmla="*/ 2699252 w 5033676"/>
              <a:gd name="connsiteY10-3160" fmla="*/ 3259468 h 3441345"/>
              <a:gd name="connsiteX11-3161" fmla="*/ 395728 w 5033676"/>
              <a:gd name="connsiteY11-3162" fmla="*/ 3383345 h 3441345"/>
              <a:gd name="connsiteX12-3163" fmla="*/ 11085 w 5033676"/>
              <a:gd name="connsiteY12-3164" fmla="*/ 1714303 h 3441345"/>
              <a:gd name="connsiteX13-3165" fmla="*/ 136739 w 5033676"/>
              <a:gd name="connsiteY13-3166" fmla="*/ 365092 h 3441345"/>
              <a:gd name="connsiteX0-3167" fmla="*/ 136739 w 5033676"/>
              <a:gd name="connsiteY0-3168" fmla="*/ 365092 h 3441345"/>
              <a:gd name="connsiteX1-3169" fmla="*/ 2328008 w 5033676"/>
              <a:gd name="connsiteY1-3170" fmla="*/ 150532 h 3441345"/>
              <a:gd name="connsiteX2-3171" fmla="*/ 4634351 w 5033676"/>
              <a:gd name="connsiteY2-3172" fmla="*/ 94770 h 3441345"/>
              <a:gd name="connsiteX3-3173" fmla="*/ 5033676 w 5033676"/>
              <a:gd name="connsiteY3-3174" fmla="*/ 1437477 h 3441345"/>
              <a:gd name="connsiteX4-3175" fmla="*/ 5033587 w 5033676"/>
              <a:gd name="connsiteY4-3176" fmla="*/ 1761268 h 3441345"/>
              <a:gd name="connsiteX5-3177" fmla="*/ 4981497 w 5033676"/>
              <a:gd name="connsiteY5-3178" fmla="*/ 1984421 h 3441345"/>
              <a:gd name="connsiteX6-3179" fmla="*/ 4989386 w 5033676"/>
              <a:gd name="connsiteY6-3180" fmla="*/ 2267284 h 3441345"/>
              <a:gd name="connsiteX7-3181" fmla="*/ 4981944 w 5033676"/>
              <a:gd name="connsiteY7-3182" fmla="*/ 2490526 h 3441345"/>
              <a:gd name="connsiteX8-3183" fmla="*/ 5022872 w 5033676"/>
              <a:gd name="connsiteY8-3184" fmla="*/ 2788182 h 3441345"/>
              <a:gd name="connsiteX9-3185" fmla="*/ 4974769 w 5033676"/>
              <a:gd name="connsiteY9-3186" fmla="*/ 2955882 h 3441345"/>
              <a:gd name="connsiteX10-3187" fmla="*/ 2699252 w 5033676"/>
              <a:gd name="connsiteY10-3188" fmla="*/ 3259468 h 3441345"/>
              <a:gd name="connsiteX11-3189" fmla="*/ 395728 w 5033676"/>
              <a:gd name="connsiteY11-3190" fmla="*/ 3383345 h 3441345"/>
              <a:gd name="connsiteX12-3191" fmla="*/ 11085 w 5033676"/>
              <a:gd name="connsiteY12-3192" fmla="*/ 1714303 h 3441345"/>
              <a:gd name="connsiteX13-3193" fmla="*/ 136739 w 5033676"/>
              <a:gd name="connsiteY13-3194" fmla="*/ 365092 h 3441345"/>
              <a:gd name="connsiteX0-3195" fmla="*/ 136739 w 5033676"/>
              <a:gd name="connsiteY0-3196" fmla="*/ 365092 h 3441345"/>
              <a:gd name="connsiteX1-3197" fmla="*/ 2328008 w 5033676"/>
              <a:gd name="connsiteY1-3198" fmla="*/ 150532 h 3441345"/>
              <a:gd name="connsiteX2-3199" fmla="*/ 4634351 w 5033676"/>
              <a:gd name="connsiteY2-3200" fmla="*/ 94770 h 3441345"/>
              <a:gd name="connsiteX3-3201" fmla="*/ 5033676 w 5033676"/>
              <a:gd name="connsiteY3-3202" fmla="*/ 1437477 h 3441345"/>
              <a:gd name="connsiteX4-3203" fmla="*/ 5033587 w 5033676"/>
              <a:gd name="connsiteY4-3204" fmla="*/ 1761268 h 3441345"/>
              <a:gd name="connsiteX5-3205" fmla="*/ 4981497 w 5033676"/>
              <a:gd name="connsiteY5-3206" fmla="*/ 1984421 h 3441345"/>
              <a:gd name="connsiteX6-3207" fmla="*/ 4981766 w 5033676"/>
              <a:gd name="connsiteY6-3208" fmla="*/ 2267284 h 3441345"/>
              <a:gd name="connsiteX7-3209" fmla="*/ 4981944 w 5033676"/>
              <a:gd name="connsiteY7-3210" fmla="*/ 2490526 h 3441345"/>
              <a:gd name="connsiteX8-3211" fmla="*/ 5022872 w 5033676"/>
              <a:gd name="connsiteY8-3212" fmla="*/ 2788182 h 3441345"/>
              <a:gd name="connsiteX9-3213" fmla="*/ 4974769 w 5033676"/>
              <a:gd name="connsiteY9-3214" fmla="*/ 2955882 h 3441345"/>
              <a:gd name="connsiteX10-3215" fmla="*/ 2699252 w 5033676"/>
              <a:gd name="connsiteY10-3216" fmla="*/ 3259468 h 3441345"/>
              <a:gd name="connsiteX11-3217" fmla="*/ 395728 w 5033676"/>
              <a:gd name="connsiteY11-3218" fmla="*/ 3383345 h 3441345"/>
              <a:gd name="connsiteX12-3219" fmla="*/ 11085 w 5033676"/>
              <a:gd name="connsiteY12-3220" fmla="*/ 1714303 h 3441345"/>
              <a:gd name="connsiteX13-3221" fmla="*/ 136739 w 5033676"/>
              <a:gd name="connsiteY13-3222" fmla="*/ 365092 h 3441345"/>
              <a:gd name="connsiteX0-3223" fmla="*/ 136739 w 5033676"/>
              <a:gd name="connsiteY0-3224" fmla="*/ 365092 h 3441345"/>
              <a:gd name="connsiteX1-3225" fmla="*/ 2328008 w 5033676"/>
              <a:gd name="connsiteY1-3226" fmla="*/ 150532 h 3441345"/>
              <a:gd name="connsiteX2-3227" fmla="*/ 4634351 w 5033676"/>
              <a:gd name="connsiteY2-3228" fmla="*/ 94770 h 3441345"/>
              <a:gd name="connsiteX3-3229" fmla="*/ 5033676 w 5033676"/>
              <a:gd name="connsiteY3-3230" fmla="*/ 1437477 h 3441345"/>
              <a:gd name="connsiteX4-3231" fmla="*/ 5033587 w 5033676"/>
              <a:gd name="connsiteY4-3232" fmla="*/ 1761268 h 3441345"/>
              <a:gd name="connsiteX5-3233" fmla="*/ 4981497 w 5033676"/>
              <a:gd name="connsiteY5-3234" fmla="*/ 1984421 h 3441345"/>
              <a:gd name="connsiteX6-3235" fmla="*/ 4981766 w 5033676"/>
              <a:gd name="connsiteY6-3236" fmla="*/ 2267284 h 3441345"/>
              <a:gd name="connsiteX7-3237" fmla="*/ 4955274 w 5033676"/>
              <a:gd name="connsiteY7-3238" fmla="*/ 2490526 h 3441345"/>
              <a:gd name="connsiteX8-3239" fmla="*/ 5022872 w 5033676"/>
              <a:gd name="connsiteY8-3240" fmla="*/ 2788182 h 3441345"/>
              <a:gd name="connsiteX9-3241" fmla="*/ 4974769 w 5033676"/>
              <a:gd name="connsiteY9-3242" fmla="*/ 2955882 h 3441345"/>
              <a:gd name="connsiteX10-3243" fmla="*/ 2699252 w 5033676"/>
              <a:gd name="connsiteY10-3244" fmla="*/ 3259468 h 3441345"/>
              <a:gd name="connsiteX11-3245" fmla="*/ 395728 w 5033676"/>
              <a:gd name="connsiteY11-3246" fmla="*/ 3383345 h 3441345"/>
              <a:gd name="connsiteX12-3247" fmla="*/ 11085 w 5033676"/>
              <a:gd name="connsiteY12-3248" fmla="*/ 1714303 h 3441345"/>
              <a:gd name="connsiteX13-3249" fmla="*/ 136739 w 5033676"/>
              <a:gd name="connsiteY13-3250" fmla="*/ 365092 h 3441345"/>
              <a:gd name="connsiteX0-3251" fmla="*/ 136739 w 5033676"/>
              <a:gd name="connsiteY0-3252" fmla="*/ 365092 h 3441345"/>
              <a:gd name="connsiteX1-3253" fmla="*/ 2328008 w 5033676"/>
              <a:gd name="connsiteY1-3254" fmla="*/ 150532 h 3441345"/>
              <a:gd name="connsiteX2-3255" fmla="*/ 4634351 w 5033676"/>
              <a:gd name="connsiteY2-3256" fmla="*/ 94770 h 3441345"/>
              <a:gd name="connsiteX3-3257" fmla="*/ 5033676 w 5033676"/>
              <a:gd name="connsiteY3-3258" fmla="*/ 1437477 h 3441345"/>
              <a:gd name="connsiteX4-3259" fmla="*/ 5033587 w 5033676"/>
              <a:gd name="connsiteY4-3260" fmla="*/ 1761268 h 3441345"/>
              <a:gd name="connsiteX5-3261" fmla="*/ 4981497 w 5033676"/>
              <a:gd name="connsiteY5-3262" fmla="*/ 1984421 h 3441345"/>
              <a:gd name="connsiteX6-3263" fmla="*/ 4966526 w 5033676"/>
              <a:gd name="connsiteY6-3264" fmla="*/ 2259664 h 3441345"/>
              <a:gd name="connsiteX7-3265" fmla="*/ 4955274 w 5033676"/>
              <a:gd name="connsiteY7-3266" fmla="*/ 2490526 h 3441345"/>
              <a:gd name="connsiteX8-3267" fmla="*/ 5022872 w 5033676"/>
              <a:gd name="connsiteY8-3268" fmla="*/ 2788182 h 3441345"/>
              <a:gd name="connsiteX9-3269" fmla="*/ 4974769 w 5033676"/>
              <a:gd name="connsiteY9-3270" fmla="*/ 2955882 h 3441345"/>
              <a:gd name="connsiteX10-3271" fmla="*/ 2699252 w 5033676"/>
              <a:gd name="connsiteY10-3272" fmla="*/ 3259468 h 3441345"/>
              <a:gd name="connsiteX11-3273" fmla="*/ 395728 w 5033676"/>
              <a:gd name="connsiteY11-3274" fmla="*/ 3383345 h 3441345"/>
              <a:gd name="connsiteX12-3275" fmla="*/ 11085 w 5033676"/>
              <a:gd name="connsiteY12-3276" fmla="*/ 1714303 h 3441345"/>
              <a:gd name="connsiteX13-3277" fmla="*/ 136739 w 5033676"/>
              <a:gd name="connsiteY13-3278" fmla="*/ 365092 h 3441345"/>
              <a:gd name="connsiteX0-3279" fmla="*/ 136739 w 5033676"/>
              <a:gd name="connsiteY0-3280" fmla="*/ 365092 h 3441345"/>
              <a:gd name="connsiteX1-3281" fmla="*/ 2328008 w 5033676"/>
              <a:gd name="connsiteY1-3282" fmla="*/ 150532 h 3441345"/>
              <a:gd name="connsiteX2-3283" fmla="*/ 4634351 w 5033676"/>
              <a:gd name="connsiteY2-3284" fmla="*/ 94770 h 3441345"/>
              <a:gd name="connsiteX3-3285" fmla="*/ 5033676 w 5033676"/>
              <a:gd name="connsiteY3-3286" fmla="*/ 1437477 h 3441345"/>
              <a:gd name="connsiteX4-3287" fmla="*/ 5033587 w 5033676"/>
              <a:gd name="connsiteY4-3288" fmla="*/ 1761268 h 3441345"/>
              <a:gd name="connsiteX5-3289" fmla="*/ 4981497 w 5033676"/>
              <a:gd name="connsiteY5-3290" fmla="*/ 1984421 h 3441345"/>
              <a:gd name="connsiteX6-3291" fmla="*/ 4966526 w 5033676"/>
              <a:gd name="connsiteY6-3292" fmla="*/ 2259664 h 3441345"/>
              <a:gd name="connsiteX7-3293" fmla="*/ 4955274 w 5033676"/>
              <a:gd name="connsiteY7-3294" fmla="*/ 2490526 h 3441345"/>
              <a:gd name="connsiteX8-3295" fmla="*/ 5022872 w 5033676"/>
              <a:gd name="connsiteY8-3296" fmla="*/ 2788182 h 3441345"/>
              <a:gd name="connsiteX9-3297" fmla="*/ 4974769 w 5033676"/>
              <a:gd name="connsiteY9-3298" fmla="*/ 2955882 h 3441345"/>
              <a:gd name="connsiteX10-3299" fmla="*/ 2699252 w 5033676"/>
              <a:gd name="connsiteY10-3300" fmla="*/ 3259468 h 3441345"/>
              <a:gd name="connsiteX11-3301" fmla="*/ 395728 w 5033676"/>
              <a:gd name="connsiteY11-3302" fmla="*/ 3383345 h 3441345"/>
              <a:gd name="connsiteX12-3303" fmla="*/ 11085 w 5033676"/>
              <a:gd name="connsiteY12-3304" fmla="*/ 1714303 h 3441345"/>
              <a:gd name="connsiteX13-3305" fmla="*/ 136739 w 5033676"/>
              <a:gd name="connsiteY13-3306" fmla="*/ 365092 h 3441345"/>
              <a:gd name="connsiteX0-3307" fmla="*/ 136739 w 5033676"/>
              <a:gd name="connsiteY0-3308" fmla="*/ 365092 h 3441345"/>
              <a:gd name="connsiteX1-3309" fmla="*/ 2328008 w 5033676"/>
              <a:gd name="connsiteY1-3310" fmla="*/ 150532 h 3441345"/>
              <a:gd name="connsiteX2-3311" fmla="*/ 4634351 w 5033676"/>
              <a:gd name="connsiteY2-3312" fmla="*/ 94770 h 3441345"/>
              <a:gd name="connsiteX3-3313" fmla="*/ 5033676 w 5033676"/>
              <a:gd name="connsiteY3-3314" fmla="*/ 1437477 h 3441345"/>
              <a:gd name="connsiteX4-3315" fmla="*/ 5033587 w 5033676"/>
              <a:gd name="connsiteY4-3316" fmla="*/ 1761268 h 3441345"/>
              <a:gd name="connsiteX5-3317" fmla="*/ 4981497 w 5033676"/>
              <a:gd name="connsiteY5-3318" fmla="*/ 1984421 h 3441345"/>
              <a:gd name="connsiteX6-3319" fmla="*/ 4966526 w 5033676"/>
              <a:gd name="connsiteY6-3320" fmla="*/ 2259664 h 3441345"/>
              <a:gd name="connsiteX7-3321" fmla="*/ 4955274 w 5033676"/>
              <a:gd name="connsiteY7-3322" fmla="*/ 2490526 h 3441345"/>
              <a:gd name="connsiteX8-3323" fmla="*/ 4988582 w 5033676"/>
              <a:gd name="connsiteY8-3324" fmla="*/ 2788182 h 3441345"/>
              <a:gd name="connsiteX9-3325" fmla="*/ 4974769 w 5033676"/>
              <a:gd name="connsiteY9-3326" fmla="*/ 2955882 h 3441345"/>
              <a:gd name="connsiteX10-3327" fmla="*/ 2699252 w 5033676"/>
              <a:gd name="connsiteY10-3328" fmla="*/ 3259468 h 3441345"/>
              <a:gd name="connsiteX11-3329" fmla="*/ 395728 w 5033676"/>
              <a:gd name="connsiteY11-3330" fmla="*/ 3383345 h 3441345"/>
              <a:gd name="connsiteX12-3331" fmla="*/ 11085 w 5033676"/>
              <a:gd name="connsiteY12-3332" fmla="*/ 1714303 h 3441345"/>
              <a:gd name="connsiteX13-3333" fmla="*/ 136739 w 5033676"/>
              <a:gd name="connsiteY13-3334" fmla="*/ 365092 h 3441345"/>
              <a:gd name="connsiteX0-3335" fmla="*/ 136739 w 5033676"/>
              <a:gd name="connsiteY0-3336" fmla="*/ 365092 h 3441345"/>
              <a:gd name="connsiteX1-3337" fmla="*/ 2328008 w 5033676"/>
              <a:gd name="connsiteY1-3338" fmla="*/ 150532 h 3441345"/>
              <a:gd name="connsiteX2-3339" fmla="*/ 4634351 w 5033676"/>
              <a:gd name="connsiteY2-3340" fmla="*/ 94770 h 3441345"/>
              <a:gd name="connsiteX3-3341" fmla="*/ 5033676 w 5033676"/>
              <a:gd name="connsiteY3-3342" fmla="*/ 1437477 h 3441345"/>
              <a:gd name="connsiteX4-3343" fmla="*/ 5033587 w 5033676"/>
              <a:gd name="connsiteY4-3344" fmla="*/ 1761268 h 3441345"/>
              <a:gd name="connsiteX5-3345" fmla="*/ 4981497 w 5033676"/>
              <a:gd name="connsiteY5-3346" fmla="*/ 1984421 h 3441345"/>
              <a:gd name="connsiteX6-3347" fmla="*/ 4966526 w 5033676"/>
              <a:gd name="connsiteY6-3348" fmla="*/ 2259664 h 3441345"/>
              <a:gd name="connsiteX7-3349" fmla="*/ 4955274 w 5033676"/>
              <a:gd name="connsiteY7-3350" fmla="*/ 2490526 h 3441345"/>
              <a:gd name="connsiteX8-3351" fmla="*/ 4988582 w 5033676"/>
              <a:gd name="connsiteY8-3352" fmla="*/ 2788182 h 3441345"/>
              <a:gd name="connsiteX9-3353" fmla="*/ 4974769 w 5033676"/>
              <a:gd name="connsiteY9-3354" fmla="*/ 2955882 h 3441345"/>
              <a:gd name="connsiteX10-3355" fmla="*/ 2699252 w 5033676"/>
              <a:gd name="connsiteY10-3356" fmla="*/ 3259468 h 3441345"/>
              <a:gd name="connsiteX11-3357" fmla="*/ 395728 w 5033676"/>
              <a:gd name="connsiteY11-3358" fmla="*/ 3383345 h 3441345"/>
              <a:gd name="connsiteX12-3359" fmla="*/ 11085 w 5033676"/>
              <a:gd name="connsiteY12-3360" fmla="*/ 1714303 h 3441345"/>
              <a:gd name="connsiteX13-3361" fmla="*/ 136739 w 5033676"/>
              <a:gd name="connsiteY13-3362" fmla="*/ 365092 h 3441345"/>
              <a:gd name="connsiteX0-3363" fmla="*/ 136739 w 5033676"/>
              <a:gd name="connsiteY0-3364" fmla="*/ 365092 h 3441345"/>
              <a:gd name="connsiteX1-3365" fmla="*/ 2328008 w 5033676"/>
              <a:gd name="connsiteY1-3366" fmla="*/ 150532 h 3441345"/>
              <a:gd name="connsiteX2-3367" fmla="*/ 4634351 w 5033676"/>
              <a:gd name="connsiteY2-3368" fmla="*/ 94770 h 3441345"/>
              <a:gd name="connsiteX3-3369" fmla="*/ 5033676 w 5033676"/>
              <a:gd name="connsiteY3-3370" fmla="*/ 1437477 h 3441345"/>
              <a:gd name="connsiteX4-3371" fmla="*/ 5033587 w 5033676"/>
              <a:gd name="connsiteY4-3372" fmla="*/ 1761268 h 3441345"/>
              <a:gd name="connsiteX5-3373" fmla="*/ 4981497 w 5033676"/>
              <a:gd name="connsiteY5-3374" fmla="*/ 1984421 h 3441345"/>
              <a:gd name="connsiteX6-3375" fmla="*/ 4966526 w 5033676"/>
              <a:gd name="connsiteY6-3376" fmla="*/ 2259664 h 3441345"/>
              <a:gd name="connsiteX7-3377" fmla="*/ 4955274 w 5033676"/>
              <a:gd name="connsiteY7-3378" fmla="*/ 2490526 h 3441345"/>
              <a:gd name="connsiteX8-3379" fmla="*/ 4988582 w 5033676"/>
              <a:gd name="connsiteY8-3380" fmla="*/ 2788182 h 3441345"/>
              <a:gd name="connsiteX9-3381" fmla="*/ 4974769 w 5033676"/>
              <a:gd name="connsiteY9-3382" fmla="*/ 2955882 h 3441345"/>
              <a:gd name="connsiteX10-3383" fmla="*/ 2699252 w 5033676"/>
              <a:gd name="connsiteY10-3384" fmla="*/ 3259468 h 3441345"/>
              <a:gd name="connsiteX11-3385" fmla="*/ 395728 w 5033676"/>
              <a:gd name="connsiteY11-3386" fmla="*/ 3383345 h 3441345"/>
              <a:gd name="connsiteX12-3387" fmla="*/ 11085 w 5033676"/>
              <a:gd name="connsiteY12-3388" fmla="*/ 1714303 h 3441345"/>
              <a:gd name="connsiteX13-3389" fmla="*/ 136739 w 5033676"/>
              <a:gd name="connsiteY13-3390" fmla="*/ 365092 h 3441345"/>
              <a:gd name="connsiteX0-3391" fmla="*/ 136739 w 5033676"/>
              <a:gd name="connsiteY0-3392" fmla="*/ 365092 h 3440035"/>
              <a:gd name="connsiteX1-3393" fmla="*/ 2328008 w 5033676"/>
              <a:gd name="connsiteY1-3394" fmla="*/ 150532 h 3440035"/>
              <a:gd name="connsiteX2-3395" fmla="*/ 4634351 w 5033676"/>
              <a:gd name="connsiteY2-3396" fmla="*/ 94770 h 3440035"/>
              <a:gd name="connsiteX3-3397" fmla="*/ 5033676 w 5033676"/>
              <a:gd name="connsiteY3-3398" fmla="*/ 1437477 h 3440035"/>
              <a:gd name="connsiteX4-3399" fmla="*/ 5033587 w 5033676"/>
              <a:gd name="connsiteY4-3400" fmla="*/ 1761268 h 3440035"/>
              <a:gd name="connsiteX5-3401" fmla="*/ 4981497 w 5033676"/>
              <a:gd name="connsiteY5-3402" fmla="*/ 1984421 h 3440035"/>
              <a:gd name="connsiteX6-3403" fmla="*/ 4966526 w 5033676"/>
              <a:gd name="connsiteY6-3404" fmla="*/ 2259664 h 3440035"/>
              <a:gd name="connsiteX7-3405" fmla="*/ 4955274 w 5033676"/>
              <a:gd name="connsiteY7-3406" fmla="*/ 2490526 h 3440035"/>
              <a:gd name="connsiteX8-3407" fmla="*/ 4988582 w 5033676"/>
              <a:gd name="connsiteY8-3408" fmla="*/ 2788182 h 3440035"/>
              <a:gd name="connsiteX9-3409" fmla="*/ 4944289 w 5033676"/>
              <a:gd name="connsiteY9-3410" fmla="*/ 2967312 h 3440035"/>
              <a:gd name="connsiteX10-3411" fmla="*/ 2699252 w 5033676"/>
              <a:gd name="connsiteY10-3412" fmla="*/ 3259468 h 3440035"/>
              <a:gd name="connsiteX11-3413" fmla="*/ 395728 w 5033676"/>
              <a:gd name="connsiteY11-3414" fmla="*/ 3383345 h 3440035"/>
              <a:gd name="connsiteX12-3415" fmla="*/ 11085 w 5033676"/>
              <a:gd name="connsiteY12-3416" fmla="*/ 1714303 h 3440035"/>
              <a:gd name="connsiteX13-3417" fmla="*/ 136739 w 5033676"/>
              <a:gd name="connsiteY13-3418" fmla="*/ 365092 h 3440035"/>
              <a:gd name="connsiteX0-3419" fmla="*/ 136739 w 5033676"/>
              <a:gd name="connsiteY0-3420" fmla="*/ 365092 h 3440035"/>
              <a:gd name="connsiteX1-3421" fmla="*/ 2328008 w 5033676"/>
              <a:gd name="connsiteY1-3422" fmla="*/ 150532 h 3440035"/>
              <a:gd name="connsiteX2-3423" fmla="*/ 4634351 w 5033676"/>
              <a:gd name="connsiteY2-3424" fmla="*/ 94770 h 3440035"/>
              <a:gd name="connsiteX3-3425" fmla="*/ 5033676 w 5033676"/>
              <a:gd name="connsiteY3-3426" fmla="*/ 1437477 h 3440035"/>
              <a:gd name="connsiteX4-3427" fmla="*/ 5033587 w 5033676"/>
              <a:gd name="connsiteY4-3428" fmla="*/ 1761268 h 3440035"/>
              <a:gd name="connsiteX5-3429" fmla="*/ 4981497 w 5033676"/>
              <a:gd name="connsiteY5-3430" fmla="*/ 1984421 h 3440035"/>
              <a:gd name="connsiteX6-3431" fmla="*/ 4966526 w 5033676"/>
              <a:gd name="connsiteY6-3432" fmla="*/ 2244424 h 3440035"/>
              <a:gd name="connsiteX7-3433" fmla="*/ 4955274 w 5033676"/>
              <a:gd name="connsiteY7-3434" fmla="*/ 2490526 h 3440035"/>
              <a:gd name="connsiteX8-3435" fmla="*/ 4988582 w 5033676"/>
              <a:gd name="connsiteY8-3436" fmla="*/ 2788182 h 3440035"/>
              <a:gd name="connsiteX9-3437" fmla="*/ 4944289 w 5033676"/>
              <a:gd name="connsiteY9-3438" fmla="*/ 2967312 h 3440035"/>
              <a:gd name="connsiteX10-3439" fmla="*/ 2699252 w 5033676"/>
              <a:gd name="connsiteY10-3440" fmla="*/ 3259468 h 3440035"/>
              <a:gd name="connsiteX11-3441" fmla="*/ 395728 w 5033676"/>
              <a:gd name="connsiteY11-3442" fmla="*/ 3383345 h 3440035"/>
              <a:gd name="connsiteX12-3443" fmla="*/ 11085 w 5033676"/>
              <a:gd name="connsiteY12-3444" fmla="*/ 1714303 h 3440035"/>
              <a:gd name="connsiteX13-3445" fmla="*/ 136739 w 5033676"/>
              <a:gd name="connsiteY13-3446" fmla="*/ 365092 h 3440035"/>
              <a:gd name="connsiteX0-3447" fmla="*/ 136739 w 5033676"/>
              <a:gd name="connsiteY0-3448" fmla="*/ 365092 h 3440035"/>
              <a:gd name="connsiteX1-3449" fmla="*/ 2328008 w 5033676"/>
              <a:gd name="connsiteY1-3450" fmla="*/ 150532 h 3440035"/>
              <a:gd name="connsiteX2-3451" fmla="*/ 4634351 w 5033676"/>
              <a:gd name="connsiteY2-3452" fmla="*/ 94770 h 3440035"/>
              <a:gd name="connsiteX3-3453" fmla="*/ 5033676 w 5033676"/>
              <a:gd name="connsiteY3-3454" fmla="*/ 1437477 h 3440035"/>
              <a:gd name="connsiteX4-3455" fmla="*/ 5033587 w 5033676"/>
              <a:gd name="connsiteY4-3456" fmla="*/ 1761268 h 3440035"/>
              <a:gd name="connsiteX5-3457" fmla="*/ 4966257 w 5033676"/>
              <a:gd name="connsiteY5-3458" fmla="*/ 1984421 h 3440035"/>
              <a:gd name="connsiteX6-3459" fmla="*/ 4966526 w 5033676"/>
              <a:gd name="connsiteY6-3460" fmla="*/ 2244424 h 3440035"/>
              <a:gd name="connsiteX7-3461" fmla="*/ 4955274 w 5033676"/>
              <a:gd name="connsiteY7-3462" fmla="*/ 2490526 h 3440035"/>
              <a:gd name="connsiteX8-3463" fmla="*/ 4988582 w 5033676"/>
              <a:gd name="connsiteY8-3464" fmla="*/ 2788182 h 3440035"/>
              <a:gd name="connsiteX9-3465" fmla="*/ 4944289 w 5033676"/>
              <a:gd name="connsiteY9-3466" fmla="*/ 2967312 h 3440035"/>
              <a:gd name="connsiteX10-3467" fmla="*/ 2699252 w 5033676"/>
              <a:gd name="connsiteY10-3468" fmla="*/ 3259468 h 3440035"/>
              <a:gd name="connsiteX11-3469" fmla="*/ 395728 w 5033676"/>
              <a:gd name="connsiteY11-3470" fmla="*/ 3383345 h 3440035"/>
              <a:gd name="connsiteX12-3471" fmla="*/ 11085 w 5033676"/>
              <a:gd name="connsiteY12-3472" fmla="*/ 1714303 h 3440035"/>
              <a:gd name="connsiteX13-3473" fmla="*/ 136739 w 5033676"/>
              <a:gd name="connsiteY13-3474" fmla="*/ 365092 h 3440035"/>
              <a:gd name="connsiteX0-3475" fmla="*/ 136739 w 5033676"/>
              <a:gd name="connsiteY0-3476" fmla="*/ 365092 h 3440035"/>
              <a:gd name="connsiteX1-3477" fmla="*/ 2328008 w 5033676"/>
              <a:gd name="connsiteY1-3478" fmla="*/ 150532 h 3440035"/>
              <a:gd name="connsiteX2-3479" fmla="*/ 4634351 w 5033676"/>
              <a:gd name="connsiteY2-3480" fmla="*/ 94770 h 3440035"/>
              <a:gd name="connsiteX3-3481" fmla="*/ 5033676 w 5033676"/>
              <a:gd name="connsiteY3-3482" fmla="*/ 1437477 h 3440035"/>
              <a:gd name="connsiteX4-3483" fmla="*/ 5033587 w 5033676"/>
              <a:gd name="connsiteY4-3484" fmla="*/ 1761268 h 3440035"/>
              <a:gd name="connsiteX5-3485" fmla="*/ 4966257 w 5033676"/>
              <a:gd name="connsiteY5-3486" fmla="*/ 1984421 h 3440035"/>
              <a:gd name="connsiteX6-3487" fmla="*/ 4966526 w 5033676"/>
              <a:gd name="connsiteY6-3488" fmla="*/ 2244424 h 3440035"/>
              <a:gd name="connsiteX7-3489" fmla="*/ 4955274 w 5033676"/>
              <a:gd name="connsiteY7-3490" fmla="*/ 2490526 h 3440035"/>
              <a:gd name="connsiteX8-3491" fmla="*/ 4988582 w 5033676"/>
              <a:gd name="connsiteY8-3492" fmla="*/ 2788182 h 3440035"/>
              <a:gd name="connsiteX9-3493" fmla="*/ 4944289 w 5033676"/>
              <a:gd name="connsiteY9-3494" fmla="*/ 2967312 h 3440035"/>
              <a:gd name="connsiteX10-3495" fmla="*/ 2699252 w 5033676"/>
              <a:gd name="connsiteY10-3496" fmla="*/ 3259468 h 3440035"/>
              <a:gd name="connsiteX11-3497" fmla="*/ 395728 w 5033676"/>
              <a:gd name="connsiteY11-3498" fmla="*/ 3383345 h 3440035"/>
              <a:gd name="connsiteX12-3499" fmla="*/ 11085 w 5033676"/>
              <a:gd name="connsiteY12-3500" fmla="*/ 1714303 h 3440035"/>
              <a:gd name="connsiteX13-3501" fmla="*/ 136739 w 5033676"/>
              <a:gd name="connsiteY13-3502" fmla="*/ 365092 h 3440035"/>
              <a:gd name="connsiteX0-3503" fmla="*/ 136739 w 5033676"/>
              <a:gd name="connsiteY0-3504" fmla="*/ 365092 h 3440035"/>
              <a:gd name="connsiteX1-3505" fmla="*/ 2328008 w 5033676"/>
              <a:gd name="connsiteY1-3506" fmla="*/ 150532 h 3440035"/>
              <a:gd name="connsiteX2-3507" fmla="*/ 4634351 w 5033676"/>
              <a:gd name="connsiteY2-3508" fmla="*/ 94770 h 3440035"/>
              <a:gd name="connsiteX3-3509" fmla="*/ 5033676 w 5033676"/>
              <a:gd name="connsiteY3-3510" fmla="*/ 1437477 h 3440035"/>
              <a:gd name="connsiteX4-3511" fmla="*/ 5033587 w 5033676"/>
              <a:gd name="connsiteY4-3512" fmla="*/ 1761268 h 3440035"/>
              <a:gd name="connsiteX5-3513" fmla="*/ 4966257 w 5033676"/>
              <a:gd name="connsiteY5-3514" fmla="*/ 1984421 h 3440035"/>
              <a:gd name="connsiteX6-3515" fmla="*/ 4966526 w 5033676"/>
              <a:gd name="connsiteY6-3516" fmla="*/ 2244424 h 3440035"/>
              <a:gd name="connsiteX7-3517" fmla="*/ 4955274 w 5033676"/>
              <a:gd name="connsiteY7-3518" fmla="*/ 2490526 h 3440035"/>
              <a:gd name="connsiteX8-3519" fmla="*/ 4988582 w 5033676"/>
              <a:gd name="connsiteY8-3520" fmla="*/ 2788182 h 3440035"/>
              <a:gd name="connsiteX9-3521" fmla="*/ 4944289 w 5033676"/>
              <a:gd name="connsiteY9-3522" fmla="*/ 2967312 h 3440035"/>
              <a:gd name="connsiteX10-3523" fmla="*/ 2699252 w 5033676"/>
              <a:gd name="connsiteY10-3524" fmla="*/ 3259468 h 3440035"/>
              <a:gd name="connsiteX11-3525" fmla="*/ 395728 w 5033676"/>
              <a:gd name="connsiteY11-3526" fmla="*/ 3383345 h 3440035"/>
              <a:gd name="connsiteX12-3527" fmla="*/ 11085 w 5033676"/>
              <a:gd name="connsiteY12-3528" fmla="*/ 1714303 h 3440035"/>
              <a:gd name="connsiteX13-3529" fmla="*/ 136739 w 5033676"/>
              <a:gd name="connsiteY13-3530" fmla="*/ 365092 h 3440035"/>
              <a:gd name="connsiteX0-3531" fmla="*/ 136739 w 5033676"/>
              <a:gd name="connsiteY0-3532" fmla="*/ 365092 h 3440035"/>
              <a:gd name="connsiteX1-3533" fmla="*/ 2328008 w 5033676"/>
              <a:gd name="connsiteY1-3534" fmla="*/ 150532 h 3440035"/>
              <a:gd name="connsiteX2-3535" fmla="*/ 4634351 w 5033676"/>
              <a:gd name="connsiteY2-3536" fmla="*/ 94770 h 3440035"/>
              <a:gd name="connsiteX3-3537" fmla="*/ 5033676 w 5033676"/>
              <a:gd name="connsiteY3-3538" fmla="*/ 1437477 h 3440035"/>
              <a:gd name="connsiteX4-3539" fmla="*/ 5010727 w 5033676"/>
              <a:gd name="connsiteY4-3540" fmla="*/ 1761268 h 3440035"/>
              <a:gd name="connsiteX5-3541" fmla="*/ 4966257 w 5033676"/>
              <a:gd name="connsiteY5-3542" fmla="*/ 1984421 h 3440035"/>
              <a:gd name="connsiteX6-3543" fmla="*/ 4966526 w 5033676"/>
              <a:gd name="connsiteY6-3544" fmla="*/ 2244424 h 3440035"/>
              <a:gd name="connsiteX7-3545" fmla="*/ 4955274 w 5033676"/>
              <a:gd name="connsiteY7-3546" fmla="*/ 2490526 h 3440035"/>
              <a:gd name="connsiteX8-3547" fmla="*/ 4988582 w 5033676"/>
              <a:gd name="connsiteY8-3548" fmla="*/ 2788182 h 3440035"/>
              <a:gd name="connsiteX9-3549" fmla="*/ 4944289 w 5033676"/>
              <a:gd name="connsiteY9-3550" fmla="*/ 2967312 h 3440035"/>
              <a:gd name="connsiteX10-3551" fmla="*/ 2699252 w 5033676"/>
              <a:gd name="connsiteY10-3552" fmla="*/ 3259468 h 3440035"/>
              <a:gd name="connsiteX11-3553" fmla="*/ 395728 w 5033676"/>
              <a:gd name="connsiteY11-3554" fmla="*/ 3383345 h 3440035"/>
              <a:gd name="connsiteX12-3555" fmla="*/ 11085 w 5033676"/>
              <a:gd name="connsiteY12-3556" fmla="*/ 1714303 h 3440035"/>
              <a:gd name="connsiteX13-3557" fmla="*/ 136739 w 5033676"/>
              <a:gd name="connsiteY13-3558" fmla="*/ 365092 h 3440035"/>
              <a:gd name="connsiteX0-3559" fmla="*/ 136739 w 5033676"/>
              <a:gd name="connsiteY0-3560" fmla="*/ 365092 h 3440035"/>
              <a:gd name="connsiteX1-3561" fmla="*/ 2328008 w 5033676"/>
              <a:gd name="connsiteY1-3562" fmla="*/ 150532 h 3440035"/>
              <a:gd name="connsiteX2-3563" fmla="*/ 4634351 w 5033676"/>
              <a:gd name="connsiteY2-3564" fmla="*/ 94770 h 3440035"/>
              <a:gd name="connsiteX3-3565" fmla="*/ 5033676 w 5033676"/>
              <a:gd name="connsiteY3-3566" fmla="*/ 1437477 h 3440035"/>
              <a:gd name="connsiteX4-3567" fmla="*/ 5010727 w 5033676"/>
              <a:gd name="connsiteY4-3568" fmla="*/ 1761268 h 3440035"/>
              <a:gd name="connsiteX5-3569" fmla="*/ 4966257 w 5033676"/>
              <a:gd name="connsiteY5-3570" fmla="*/ 1984421 h 3440035"/>
              <a:gd name="connsiteX6-3571" fmla="*/ 4966526 w 5033676"/>
              <a:gd name="connsiteY6-3572" fmla="*/ 2244424 h 3440035"/>
              <a:gd name="connsiteX7-3573" fmla="*/ 4955274 w 5033676"/>
              <a:gd name="connsiteY7-3574" fmla="*/ 2490526 h 3440035"/>
              <a:gd name="connsiteX8-3575" fmla="*/ 4988582 w 5033676"/>
              <a:gd name="connsiteY8-3576" fmla="*/ 2788182 h 3440035"/>
              <a:gd name="connsiteX9-3577" fmla="*/ 4944289 w 5033676"/>
              <a:gd name="connsiteY9-3578" fmla="*/ 2967312 h 3440035"/>
              <a:gd name="connsiteX10-3579" fmla="*/ 2699252 w 5033676"/>
              <a:gd name="connsiteY10-3580" fmla="*/ 3259468 h 3440035"/>
              <a:gd name="connsiteX11-3581" fmla="*/ 395728 w 5033676"/>
              <a:gd name="connsiteY11-3582" fmla="*/ 3383345 h 3440035"/>
              <a:gd name="connsiteX12-3583" fmla="*/ 11085 w 5033676"/>
              <a:gd name="connsiteY12-3584" fmla="*/ 1714303 h 3440035"/>
              <a:gd name="connsiteX13-3585" fmla="*/ 136739 w 5033676"/>
              <a:gd name="connsiteY13-3586" fmla="*/ 365092 h 3440035"/>
              <a:gd name="connsiteX0-3587" fmla="*/ 136739 w 5033676"/>
              <a:gd name="connsiteY0-3588" fmla="*/ 365092 h 3440035"/>
              <a:gd name="connsiteX1-3589" fmla="*/ 2328008 w 5033676"/>
              <a:gd name="connsiteY1-3590" fmla="*/ 150532 h 3440035"/>
              <a:gd name="connsiteX2-3591" fmla="*/ 4634351 w 5033676"/>
              <a:gd name="connsiteY2-3592" fmla="*/ 94770 h 3440035"/>
              <a:gd name="connsiteX3-3593" fmla="*/ 5033676 w 5033676"/>
              <a:gd name="connsiteY3-3594" fmla="*/ 1437477 h 3440035"/>
              <a:gd name="connsiteX4-3595" fmla="*/ 5010727 w 5033676"/>
              <a:gd name="connsiteY4-3596" fmla="*/ 1761268 h 3440035"/>
              <a:gd name="connsiteX5-3597" fmla="*/ 4966257 w 5033676"/>
              <a:gd name="connsiteY5-3598" fmla="*/ 1984421 h 3440035"/>
              <a:gd name="connsiteX6-3599" fmla="*/ 4966526 w 5033676"/>
              <a:gd name="connsiteY6-3600" fmla="*/ 2244424 h 3440035"/>
              <a:gd name="connsiteX7-3601" fmla="*/ 4955274 w 5033676"/>
              <a:gd name="connsiteY7-3602" fmla="*/ 2490526 h 3440035"/>
              <a:gd name="connsiteX8-3603" fmla="*/ 4988582 w 5033676"/>
              <a:gd name="connsiteY8-3604" fmla="*/ 2788182 h 3440035"/>
              <a:gd name="connsiteX9-3605" fmla="*/ 4944289 w 5033676"/>
              <a:gd name="connsiteY9-3606" fmla="*/ 2967312 h 3440035"/>
              <a:gd name="connsiteX10-3607" fmla="*/ 2699252 w 5033676"/>
              <a:gd name="connsiteY10-3608" fmla="*/ 3259468 h 3440035"/>
              <a:gd name="connsiteX11-3609" fmla="*/ 395728 w 5033676"/>
              <a:gd name="connsiteY11-3610" fmla="*/ 3383345 h 3440035"/>
              <a:gd name="connsiteX12-3611" fmla="*/ 11085 w 5033676"/>
              <a:gd name="connsiteY12-3612" fmla="*/ 1714303 h 3440035"/>
              <a:gd name="connsiteX13-3613" fmla="*/ 136739 w 5033676"/>
              <a:gd name="connsiteY13-3614" fmla="*/ 365092 h 3440035"/>
              <a:gd name="connsiteX0-3615" fmla="*/ 136739 w 5018436"/>
              <a:gd name="connsiteY0-3616" fmla="*/ 365092 h 3440035"/>
              <a:gd name="connsiteX1-3617" fmla="*/ 2328008 w 5018436"/>
              <a:gd name="connsiteY1-3618" fmla="*/ 150532 h 3440035"/>
              <a:gd name="connsiteX2-3619" fmla="*/ 4634351 w 5018436"/>
              <a:gd name="connsiteY2-3620" fmla="*/ 94770 h 3440035"/>
              <a:gd name="connsiteX3-3621" fmla="*/ 5018436 w 5018436"/>
              <a:gd name="connsiteY3-3622" fmla="*/ 1437477 h 3440035"/>
              <a:gd name="connsiteX4-3623" fmla="*/ 5010727 w 5018436"/>
              <a:gd name="connsiteY4-3624" fmla="*/ 1761268 h 3440035"/>
              <a:gd name="connsiteX5-3625" fmla="*/ 4966257 w 5018436"/>
              <a:gd name="connsiteY5-3626" fmla="*/ 1984421 h 3440035"/>
              <a:gd name="connsiteX6-3627" fmla="*/ 4966526 w 5018436"/>
              <a:gd name="connsiteY6-3628" fmla="*/ 2244424 h 3440035"/>
              <a:gd name="connsiteX7-3629" fmla="*/ 4955274 w 5018436"/>
              <a:gd name="connsiteY7-3630" fmla="*/ 2490526 h 3440035"/>
              <a:gd name="connsiteX8-3631" fmla="*/ 4988582 w 5018436"/>
              <a:gd name="connsiteY8-3632" fmla="*/ 2788182 h 3440035"/>
              <a:gd name="connsiteX9-3633" fmla="*/ 4944289 w 5018436"/>
              <a:gd name="connsiteY9-3634" fmla="*/ 2967312 h 3440035"/>
              <a:gd name="connsiteX10-3635" fmla="*/ 2699252 w 5018436"/>
              <a:gd name="connsiteY10-3636" fmla="*/ 3259468 h 3440035"/>
              <a:gd name="connsiteX11-3637" fmla="*/ 395728 w 5018436"/>
              <a:gd name="connsiteY11-3638" fmla="*/ 3383345 h 3440035"/>
              <a:gd name="connsiteX12-3639" fmla="*/ 11085 w 5018436"/>
              <a:gd name="connsiteY12-3640" fmla="*/ 1714303 h 3440035"/>
              <a:gd name="connsiteX13-3641" fmla="*/ 136739 w 5018436"/>
              <a:gd name="connsiteY13-3642" fmla="*/ 365092 h 3440035"/>
              <a:gd name="connsiteX0-3643" fmla="*/ 136739 w 5113453"/>
              <a:gd name="connsiteY0-3644" fmla="*/ 365092 h 3440035"/>
              <a:gd name="connsiteX1-3645" fmla="*/ 2328008 w 5113453"/>
              <a:gd name="connsiteY1-3646" fmla="*/ 150532 h 3440035"/>
              <a:gd name="connsiteX2-3647" fmla="*/ 4634351 w 5113453"/>
              <a:gd name="connsiteY2-3648" fmla="*/ 94770 h 3440035"/>
              <a:gd name="connsiteX3-3649" fmla="*/ 5018436 w 5113453"/>
              <a:gd name="connsiteY3-3650" fmla="*/ 1437477 h 3440035"/>
              <a:gd name="connsiteX4-3651" fmla="*/ 5010727 w 5113453"/>
              <a:gd name="connsiteY4-3652" fmla="*/ 1761268 h 3440035"/>
              <a:gd name="connsiteX5-3653" fmla="*/ 4966257 w 5113453"/>
              <a:gd name="connsiteY5-3654" fmla="*/ 1984421 h 3440035"/>
              <a:gd name="connsiteX6-3655" fmla="*/ 4966526 w 5113453"/>
              <a:gd name="connsiteY6-3656" fmla="*/ 2244424 h 3440035"/>
              <a:gd name="connsiteX7-3657" fmla="*/ 4955274 w 5113453"/>
              <a:gd name="connsiteY7-3658" fmla="*/ 2490526 h 3440035"/>
              <a:gd name="connsiteX8-3659" fmla="*/ 4944289 w 5113453"/>
              <a:gd name="connsiteY8-3660" fmla="*/ 2967312 h 3440035"/>
              <a:gd name="connsiteX9-3661" fmla="*/ 2699252 w 5113453"/>
              <a:gd name="connsiteY9-3662" fmla="*/ 3259468 h 3440035"/>
              <a:gd name="connsiteX10-3663" fmla="*/ 395728 w 5113453"/>
              <a:gd name="connsiteY10-3664" fmla="*/ 3383345 h 3440035"/>
              <a:gd name="connsiteX11-3665" fmla="*/ 11085 w 5113453"/>
              <a:gd name="connsiteY11-3666" fmla="*/ 1714303 h 3440035"/>
              <a:gd name="connsiteX12-3667" fmla="*/ 136739 w 5113453"/>
              <a:gd name="connsiteY12-3668" fmla="*/ 365092 h 3440035"/>
              <a:gd name="connsiteX0-3669" fmla="*/ 136739 w 5117340"/>
              <a:gd name="connsiteY0-3670" fmla="*/ 365092 h 3440035"/>
              <a:gd name="connsiteX1-3671" fmla="*/ 2328008 w 5117340"/>
              <a:gd name="connsiteY1-3672" fmla="*/ 150532 h 3440035"/>
              <a:gd name="connsiteX2-3673" fmla="*/ 4634351 w 5117340"/>
              <a:gd name="connsiteY2-3674" fmla="*/ 94770 h 3440035"/>
              <a:gd name="connsiteX3-3675" fmla="*/ 5018436 w 5117340"/>
              <a:gd name="connsiteY3-3676" fmla="*/ 1437477 h 3440035"/>
              <a:gd name="connsiteX4-3677" fmla="*/ 5010727 w 5117340"/>
              <a:gd name="connsiteY4-3678" fmla="*/ 1761268 h 3440035"/>
              <a:gd name="connsiteX5-3679" fmla="*/ 4966257 w 5117340"/>
              <a:gd name="connsiteY5-3680" fmla="*/ 1984421 h 3440035"/>
              <a:gd name="connsiteX6-3681" fmla="*/ 4966526 w 5117340"/>
              <a:gd name="connsiteY6-3682" fmla="*/ 2244424 h 3440035"/>
              <a:gd name="connsiteX7-3683" fmla="*/ 4944289 w 5117340"/>
              <a:gd name="connsiteY7-3684" fmla="*/ 2967312 h 3440035"/>
              <a:gd name="connsiteX8-3685" fmla="*/ 2699252 w 5117340"/>
              <a:gd name="connsiteY8-3686" fmla="*/ 3259468 h 3440035"/>
              <a:gd name="connsiteX9-3687" fmla="*/ 395728 w 5117340"/>
              <a:gd name="connsiteY9-3688" fmla="*/ 3383345 h 3440035"/>
              <a:gd name="connsiteX10-3689" fmla="*/ 11085 w 5117340"/>
              <a:gd name="connsiteY10-3690" fmla="*/ 1714303 h 3440035"/>
              <a:gd name="connsiteX11-3691" fmla="*/ 136739 w 5117340"/>
              <a:gd name="connsiteY11-3692" fmla="*/ 365092 h 3440035"/>
              <a:gd name="connsiteX0-3693" fmla="*/ 136739 w 5115525"/>
              <a:gd name="connsiteY0-3694" fmla="*/ 365092 h 3440035"/>
              <a:gd name="connsiteX1-3695" fmla="*/ 2328008 w 5115525"/>
              <a:gd name="connsiteY1-3696" fmla="*/ 150532 h 3440035"/>
              <a:gd name="connsiteX2-3697" fmla="*/ 4634351 w 5115525"/>
              <a:gd name="connsiteY2-3698" fmla="*/ 94770 h 3440035"/>
              <a:gd name="connsiteX3-3699" fmla="*/ 5018436 w 5115525"/>
              <a:gd name="connsiteY3-3700" fmla="*/ 1437477 h 3440035"/>
              <a:gd name="connsiteX4-3701" fmla="*/ 5010727 w 5115525"/>
              <a:gd name="connsiteY4-3702" fmla="*/ 1761268 h 3440035"/>
              <a:gd name="connsiteX5-3703" fmla="*/ 4966257 w 5115525"/>
              <a:gd name="connsiteY5-3704" fmla="*/ 1984421 h 3440035"/>
              <a:gd name="connsiteX6-3705" fmla="*/ 4944289 w 5115525"/>
              <a:gd name="connsiteY6-3706" fmla="*/ 2967312 h 3440035"/>
              <a:gd name="connsiteX7-3707" fmla="*/ 2699252 w 5115525"/>
              <a:gd name="connsiteY7-3708" fmla="*/ 3259468 h 3440035"/>
              <a:gd name="connsiteX8-3709" fmla="*/ 395728 w 5115525"/>
              <a:gd name="connsiteY8-3710" fmla="*/ 3383345 h 3440035"/>
              <a:gd name="connsiteX9-3711" fmla="*/ 11085 w 5115525"/>
              <a:gd name="connsiteY9-3712" fmla="*/ 1714303 h 3440035"/>
              <a:gd name="connsiteX10-3713" fmla="*/ 136739 w 5115525"/>
              <a:gd name="connsiteY10-3714" fmla="*/ 365092 h 3440035"/>
              <a:gd name="connsiteX0-3715" fmla="*/ 136739 w 5131370"/>
              <a:gd name="connsiteY0-3716" fmla="*/ 365092 h 3440035"/>
              <a:gd name="connsiteX1-3717" fmla="*/ 2328008 w 5131370"/>
              <a:gd name="connsiteY1-3718" fmla="*/ 150532 h 3440035"/>
              <a:gd name="connsiteX2-3719" fmla="*/ 4634351 w 5131370"/>
              <a:gd name="connsiteY2-3720" fmla="*/ 94770 h 3440035"/>
              <a:gd name="connsiteX3-3721" fmla="*/ 5018436 w 5131370"/>
              <a:gd name="connsiteY3-3722" fmla="*/ 1437477 h 3440035"/>
              <a:gd name="connsiteX4-3723" fmla="*/ 5010727 w 5131370"/>
              <a:gd name="connsiteY4-3724" fmla="*/ 1761268 h 3440035"/>
              <a:gd name="connsiteX5-3725" fmla="*/ 4944289 w 5131370"/>
              <a:gd name="connsiteY5-3726" fmla="*/ 2967312 h 3440035"/>
              <a:gd name="connsiteX6-3727" fmla="*/ 2699252 w 5131370"/>
              <a:gd name="connsiteY6-3728" fmla="*/ 3259468 h 3440035"/>
              <a:gd name="connsiteX7-3729" fmla="*/ 395728 w 5131370"/>
              <a:gd name="connsiteY7-3730" fmla="*/ 3383345 h 3440035"/>
              <a:gd name="connsiteX8-3731" fmla="*/ 11085 w 5131370"/>
              <a:gd name="connsiteY8-3732" fmla="*/ 1714303 h 3440035"/>
              <a:gd name="connsiteX9-3733" fmla="*/ 136739 w 5131370"/>
              <a:gd name="connsiteY9-3734" fmla="*/ 365092 h 3440035"/>
              <a:gd name="connsiteX0-3735" fmla="*/ 136739 w 5152328"/>
              <a:gd name="connsiteY0-3736" fmla="*/ 365092 h 3440035"/>
              <a:gd name="connsiteX1-3737" fmla="*/ 2328008 w 5152328"/>
              <a:gd name="connsiteY1-3738" fmla="*/ 150532 h 3440035"/>
              <a:gd name="connsiteX2-3739" fmla="*/ 4634351 w 5152328"/>
              <a:gd name="connsiteY2-3740" fmla="*/ 94770 h 3440035"/>
              <a:gd name="connsiteX3-3741" fmla="*/ 5018436 w 5152328"/>
              <a:gd name="connsiteY3-3742" fmla="*/ 1437477 h 3440035"/>
              <a:gd name="connsiteX4-3743" fmla="*/ 4944289 w 5152328"/>
              <a:gd name="connsiteY4-3744" fmla="*/ 2967312 h 3440035"/>
              <a:gd name="connsiteX5-3745" fmla="*/ 2699252 w 5152328"/>
              <a:gd name="connsiteY5-3746" fmla="*/ 3259468 h 3440035"/>
              <a:gd name="connsiteX6-3747" fmla="*/ 395728 w 5152328"/>
              <a:gd name="connsiteY6-3748" fmla="*/ 3383345 h 3440035"/>
              <a:gd name="connsiteX7-3749" fmla="*/ 11085 w 5152328"/>
              <a:gd name="connsiteY7-3750" fmla="*/ 1714303 h 3440035"/>
              <a:gd name="connsiteX8-3751" fmla="*/ 136739 w 5152328"/>
              <a:gd name="connsiteY8-3752" fmla="*/ 365092 h 3440035"/>
              <a:gd name="connsiteX0-3753" fmla="*/ 136739 w 5104276"/>
              <a:gd name="connsiteY0-3754" fmla="*/ 478385 h 3553328"/>
              <a:gd name="connsiteX1-3755" fmla="*/ 2328008 w 5104276"/>
              <a:gd name="connsiteY1-3756" fmla="*/ 263825 h 3553328"/>
              <a:gd name="connsiteX2-3757" fmla="*/ 4634351 w 5104276"/>
              <a:gd name="connsiteY2-3758" fmla="*/ 208063 h 3553328"/>
              <a:gd name="connsiteX3-3759" fmla="*/ 4944289 w 5104276"/>
              <a:gd name="connsiteY3-3760" fmla="*/ 3080605 h 3553328"/>
              <a:gd name="connsiteX4-3761" fmla="*/ 2699252 w 5104276"/>
              <a:gd name="connsiteY4-3762" fmla="*/ 3372761 h 3553328"/>
              <a:gd name="connsiteX5-3763" fmla="*/ 395728 w 5104276"/>
              <a:gd name="connsiteY5-3764" fmla="*/ 3496638 h 3553328"/>
              <a:gd name="connsiteX6-3765" fmla="*/ 11085 w 5104276"/>
              <a:gd name="connsiteY6-3766" fmla="*/ 1827596 h 3553328"/>
              <a:gd name="connsiteX7-3767" fmla="*/ 136739 w 5104276"/>
              <a:gd name="connsiteY7-3768" fmla="*/ 478385 h 3553328"/>
              <a:gd name="connsiteX0-3769" fmla="*/ 136739 w 7044262"/>
              <a:gd name="connsiteY0-3770" fmla="*/ 598321 h 4923090"/>
              <a:gd name="connsiteX1-3771" fmla="*/ 2328008 w 7044262"/>
              <a:gd name="connsiteY1-3772" fmla="*/ 383761 h 4923090"/>
              <a:gd name="connsiteX2-3773" fmla="*/ 4634351 w 7044262"/>
              <a:gd name="connsiteY2-3774" fmla="*/ 327999 h 4923090"/>
              <a:gd name="connsiteX3-3775" fmla="*/ 7008039 w 7044262"/>
              <a:gd name="connsiteY3-3776" fmla="*/ 4819791 h 4923090"/>
              <a:gd name="connsiteX4-3777" fmla="*/ 2699252 w 7044262"/>
              <a:gd name="connsiteY4-3778" fmla="*/ 3492697 h 4923090"/>
              <a:gd name="connsiteX5-3779" fmla="*/ 395728 w 7044262"/>
              <a:gd name="connsiteY5-3780" fmla="*/ 3616574 h 4923090"/>
              <a:gd name="connsiteX6-3781" fmla="*/ 11085 w 7044262"/>
              <a:gd name="connsiteY6-3782" fmla="*/ 1947532 h 4923090"/>
              <a:gd name="connsiteX7-3783" fmla="*/ 136739 w 7044262"/>
              <a:gd name="connsiteY7-3784" fmla="*/ 598321 h 4923090"/>
              <a:gd name="connsiteX0-3785" fmla="*/ 136739 w 7319637"/>
              <a:gd name="connsiteY0-3786" fmla="*/ 405283 h 4730052"/>
              <a:gd name="connsiteX1-3787" fmla="*/ 2328008 w 7319637"/>
              <a:gd name="connsiteY1-3788" fmla="*/ 190723 h 4730052"/>
              <a:gd name="connsiteX2-3789" fmla="*/ 6803935 w 7319637"/>
              <a:gd name="connsiteY2-3790" fmla="*/ 420711 h 4730052"/>
              <a:gd name="connsiteX3-3791" fmla="*/ 7008039 w 7319637"/>
              <a:gd name="connsiteY3-3792" fmla="*/ 4626753 h 4730052"/>
              <a:gd name="connsiteX4-3793" fmla="*/ 2699252 w 7319637"/>
              <a:gd name="connsiteY4-3794" fmla="*/ 3299659 h 4730052"/>
              <a:gd name="connsiteX5-3795" fmla="*/ 395728 w 7319637"/>
              <a:gd name="connsiteY5-3796" fmla="*/ 3423536 h 4730052"/>
              <a:gd name="connsiteX6-3797" fmla="*/ 11085 w 7319637"/>
              <a:gd name="connsiteY6-3798" fmla="*/ 1754494 h 4730052"/>
              <a:gd name="connsiteX7-3799" fmla="*/ 136739 w 7319637"/>
              <a:gd name="connsiteY7-3800" fmla="*/ 405283 h 4730052"/>
              <a:gd name="connsiteX0-3801" fmla="*/ 136739 w 7232306"/>
              <a:gd name="connsiteY0-3802" fmla="*/ 297613 h 4622382"/>
              <a:gd name="connsiteX1-3803" fmla="*/ 2328008 w 7232306"/>
              <a:gd name="connsiteY1-3804" fmla="*/ 83053 h 4622382"/>
              <a:gd name="connsiteX2-3805" fmla="*/ 6803935 w 7232306"/>
              <a:gd name="connsiteY2-3806" fmla="*/ 313041 h 4622382"/>
              <a:gd name="connsiteX3-3807" fmla="*/ 7008039 w 7232306"/>
              <a:gd name="connsiteY3-3808" fmla="*/ 4519083 h 4622382"/>
              <a:gd name="connsiteX4-3809" fmla="*/ 2699252 w 7232306"/>
              <a:gd name="connsiteY4-3810" fmla="*/ 3191989 h 4622382"/>
              <a:gd name="connsiteX5-3811" fmla="*/ 395728 w 7232306"/>
              <a:gd name="connsiteY5-3812" fmla="*/ 3315866 h 4622382"/>
              <a:gd name="connsiteX6-3813" fmla="*/ 11085 w 7232306"/>
              <a:gd name="connsiteY6-3814" fmla="*/ 1646824 h 4622382"/>
              <a:gd name="connsiteX7-3815" fmla="*/ 136739 w 7232306"/>
              <a:gd name="connsiteY7-3816" fmla="*/ 297613 h 4622382"/>
              <a:gd name="connsiteX0-3817" fmla="*/ 136739 w 7554299"/>
              <a:gd name="connsiteY0-3818" fmla="*/ 297613 h 4636994"/>
              <a:gd name="connsiteX1-3819" fmla="*/ 2328008 w 7554299"/>
              <a:gd name="connsiteY1-3820" fmla="*/ 83053 h 4636994"/>
              <a:gd name="connsiteX2-3821" fmla="*/ 6803935 w 7554299"/>
              <a:gd name="connsiteY2-3822" fmla="*/ 313041 h 4636994"/>
              <a:gd name="connsiteX3-3823" fmla="*/ 7008039 w 7554299"/>
              <a:gd name="connsiteY3-3824" fmla="*/ 4519083 h 4636994"/>
              <a:gd name="connsiteX4-3825" fmla="*/ 395728 w 7554299"/>
              <a:gd name="connsiteY4-3826" fmla="*/ 3315866 h 4636994"/>
              <a:gd name="connsiteX5-3827" fmla="*/ 11085 w 7554299"/>
              <a:gd name="connsiteY5-3828" fmla="*/ 1646824 h 4636994"/>
              <a:gd name="connsiteX6-3829" fmla="*/ 136739 w 7554299"/>
              <a:gd name="connsiteY6-3830" fmla="*/ 297613 h 4636994"/>
              <a:gd name="connsiteX0-3831" fmla="*/ 426431 w 7843991"/>
              <a:gd name="connsiteY0-3832" fmla="*/ 297613 h 4636994"/>
              <a:gd name="connsiteX1-3833" fmla="*/ 2617700 w 7843991"/>
              <a:gd name="connsiteY1-3834" fmla="*/ 83053 h 4636994"/>
              <a:gd name="connsiteX2-3835" fmla="*/ 7093627 w 7843991"/>
              <a:gd name="connsiteY2-3836" fmla="*/ 313041 h 4636994"/>
              <a:gd name="connsiteX3-3837" fmla="*/ 7297731 w 7843991"/>
              <a:gd name="connsiteY3-3838" fmla="*/ 4519083 h 4636994"/>
              <a:gd name="connsiteX4-3839" fmla="*/ 685420 w 7843991"/>
              <a:gd name="connsiteY4-3840" fmla="*/ 3315866 h 4636994"/>
              <a:gd name="connsiteX5-3841" fmla="*/ 426431 w 7843991"/>
              <a:gd name="connsiteY5-3842" fmla="*/ 297613 h 4636994"/>
              <a:gd name="connsiteX0-3843" fmla="*/ 426431 w 7843991"/>
              <a:gd name="connsiteY0-3844" fmla="*/ 446088 h 4785469"/>
              <a:gd name="connsiteX1-3845" fmla="*/ 7093627 w 7843991"/>
              <a:gd name="connsiteY1-3846" fmla="*/ 461516 h 4785469"/>
              <a:gd name="connsiteX2-3847" fmla="*/ 7297731 w 7843991"/>
              <a:gd name="connsiteY2-3848" fmla="*/ 4667558 h 4785469"/>
              <a:gd name="connsiteX3-3849" fmla="*/ 685420 w 7843991"/>
              <a:gd name="connsiteY3-3850" fmla="*/ 3464341 h 4785469"/>
              <a:gd name="connsiteX4-3851" fmla="*/ 426431 w 7843991"/>
              <a:gd name="connsiteY4-3852" fmla="*/ 446088 h 4785469"/>
              <a:gd name="connsiteX0-3853" fmla="*/ 807980 w 8225540"/>
              <a:gd name="connsiteY0-3854" fmla="*/ 516596 h 5086685"/>
              <a:gd name="connsiteX1-3855" fmla="*/ 7475176 w 8225540"/>
              <a:gd name="connsiteY1-3856" fmla="*/ 532024 h 5086685"/>
              <a:gd name="connsiteX2-3857" fmla="*/ 7679280 w 8225540"/>
              <a:gd name="connsiteY2-3858" fmla="*/ 4738066 h 5086685"/>
              <a:gd name="connsiteX3-3859" fmla="*/ 876469 w 8225540"/>
              <a:gd name="connsiteY3-3860" fmla="*/ 4699015 h 5086685"/>
              <a:gd name="connsiteX4-3861" fmla="*/ 807980 w 8225540"/>
              <a:gd name="connsiteY4-3862" fmla="*/ 516596 h 5086685"/>
              <a:gd name="connsiteX0-3863" fmla="*/ 514993 w 7932553"/>
              <a:gd name="connsiteY0-3864" fmla="*/ 350950 h 4921039"/>
              <a:gd name="connsiteX1-3865" fmla="*/ 7182189 w 7932553"/>
              <a:gd name="connsiteY1-3866" fmla="*/ 366378 h 4921039"/>
              <a:gd name="connsiteX2-3867" fmla="*/ 7386293 w 7932553"/>
              <a:gd name="connsiteY2-3868" fmla="*/ 4572420 h 4921039"/>
              <a:gd name="connsiteX3-3869" fmla="*/ 583482 w 7932553"/>
              <a:gd name="connsiteY3-3870" fmla="*/ 4533369 h 4921039"/>
              <a:gd name="connsiteX4-3871" fmla="*/ 514993 w 7932553"/>
              <a:gd name="connsiteY4-3872" fmla="*/ 350950 h 4921039"/>
              <a:gd name="connsiteX0-3873" fmla="*/ 247287 w 7664847"/>
              <a:gd name="connsiteY0-3874" fmla="*/ 350950 h 4921039"/>
              <a:gd name="connsiteX1-3875" fmla="*/ 6914483 w 7664847"/>
              <a:gd name="connsiteY1-3876" fmla="*/ 366378 h 4921039"/>
              <a:gd name="connsiteX2-3877" fmla="*/ 7118587 w 7664847"/>
              <a:gd name="connsiteY2-3878" fmla="*/ 4572420 h 4921039"/>
              <a:gd name="connsiteX3-3879" fmla="*/ 315776 w 7664847"/>
              <a:gd name="connsiteY3-3880" fmla="*/ 4533369 h 4921039"/>
              <a:gd name="connsiteX4-3881" fmla="*/ 247287 w 7664847"/>
              <a:gd name="connsiteY4-3882" fmla="*/ 350950 h 4921039"/>
              <a:gd name="connsiteX0-3883" fmla="*/ 247287 w 7664847"/>
              <a:gd name="connsiteY0-3884" fmla="*/ 350950 h 4877978"/>
              <a:gd name="connsiteX1-3885" fmla="*/ 6914483 w 7664847"/>
              <a:gd name="connsiteY1-3886" fmla="*/ 366378 h 4877978"/>
              <a:gd name="connsiteX2-3887" fmla="*/ 7118587 w 7664847"/>
              <a:gd name="connsiteY2-3888" fmla="*/ 4572420 h 4877978"/>
              <a:gd name="connsiteX3-3889" fmla="*/ 315776 w 7664847"/>
              <a:gd name="connsiteY3-3890" fmla="*/ 4533369 h 4877978"/>
              <a:gd name="connsiteX4-3891" fmla="*/ 247287 w 7664847"/>
              <a:gd name="connsiteY4-3892" fmla="*/ 350950 h 4877978"/>
              <a:gd name="connsiteX0-3893" fmla="*/ 592061 w 8009621"/>
              <a:gd name="connsiteY0-3894" fmla="*/ 526639 h 5128434"/>
              <a:gd name="connsiteX1-3895" fmla="*/ 7259257 w 8009621"/>
              <a:gd name="connsiteY1-3896" fmla="*/ 542067 h 5128434"/>
              <a:gd name="connsiteX2-3897" fmla="*/ 7463361 w 8009621"/>
              <a:gd name="connsiteY2-3898" fmla="*/ 4748109 h 5128434"/>
              <a:gd name="connsiteX3-3899" fmla="*/ 681717 w 8009621"/>
              <a:gd name="connsiteY3-3900" fmla="*/ 4867808 h 5128434"/>
              <a:gd name="connsiteX4-3901" fmla="*/ 592061 w 8009621"/>
              <a:gd name="connsiteY4-3902" fmla="*/ 526639 h 5128434"/>
              <a:gd name="connsiteX0-3903" fmla="*/ 592061 w 8009621"/>
              <a:gd name="connsiteY0-3904" fmla="*/ 526639 h 5249946"/>
              <a:gd name="connsiteX1-3905" fmla="*/ 7259257 w 8009621"/>
              <a:gd name="connsiteY1-3906" fmla="*/ 542067 h 5249946"/>
              <a:gd name="connsiteX2-3907" fmla="*/ 7463361 w 8009621"/>
              <a:gd name="connsiteY2-3908" fmla="*/ 4748109 h 5249946"/>
              <a:gd name="connsiteX3-3909" fmla="*/ 3818524 w 8009621"/>
              <a:gd name="connsiteY3-3910" fmla="*/ 4989152 h 5249946"/>
              <a:gd name="connsiteX4-3911" fmla="*/ 681717 w 8009621"/>
              <a:gd name="connsiteY4-3912" fmla="*/ 4867808 h 5249946"/>
              <a:gd name="connsiteX5-3913" fmla="*/ 592061 w 8009621"/>
              <a:gd name="connsiteY5-3914" fmla="*/ 526639 h 5249946"/>
              <a:gd name="connsiteX0-3915" fmla="*/ 592061 w 8009621"/>
              <a:gd name="connsiteY0-3916" fmla="*/ 526639 h 5159232"/>
              <a:gd name="connsiteX1-3917" fmla="*/ 7259257 w 8009621"/>
              <a:gd name="connsiteY1-3918" fmla="*/ 542067 h 5159232"/>
              <a:gd name="connsiteX2-3919" fmla="*/ 7463361 w 8009621"/>
              <a:gd name="connsiteY2-3920" fmla="*/ 4748109 h 5159232"/>
              <a:gd name="connsiteX3-3921" fmla="*/ 3818524 w 8009621"/>
              <a:gd name="connsiteY3-3922" fmla="*/ 4989152 h 5159232"/>
              <a:gd name="connsiteX4-3923" fmla="*/ 681717 w 8009621"/>
              <a:gd name="connsiteY4-3924" fmla="*/ 4867808 h 5159232"/>
              <a:gd name="connsiteX5-3925" fmla="*/ 592061 w 8009621"/>
              <a:gd name="connsiteY5-3926" fmla="*/ 526639 h 5159232"/>
              <a:gd name="connsiteX0-3927" fmla="*/ 592061 w 8009621"/>
              <a:gd name="connsiteY0-3928" fmla="*/ 526639 h 5054869"/>
              <a:gd name="connsiteX1-3929" fmla="*/ 7259257 w 8009621"/>
              <a:gd name="connsiteY1-3930" fmla="*/ 542067 h 5054869"/>
              <a:gd name="connsiteX2-3931" fmla="*/ 7463361 w 8009621"/>
              <a:gd name="connsiteY2-3932" fmla="*/ 4748109 h 5054869"/>
              <a:gd name="connsiteX3-3933" fmla="*/ 3818524 w 8009621"/>
              <a:gd name="connsiteY3-3934" fmla="*/ 4989152 h 5054869"/>
              <a:gd name="connsiteX4-3935" fmla="*/ 681717 w 8009621"/>
              <a:gd name="connsiteY4-3936" fmla="*/ 4867808 h 5054869"/>
              <a:gd name="connsiteX5-3937" fmla="*/ 592061 w 8009621"/>
              <a:gd name="connsiteY5-3938" fmla="*/ 526639 h 5054869"/>
              <a:gd name="connsiteX0-3939" fmla="*/ 592061 w 7655071"/>
              <a:gd name="connsiteY0-3940" fmla="*/ 526639 h 5054869"/>
              <a:gd name="connsiteX1-3941" fmla="*/ 7259257 w 7655071"/>
              <a:gd name="connsiteY1-3942" fmla="*/ 542067 h 5054869"/>
              <a:gd name="connsiteX2-3943" fmla="*/ 7463361 w 7655071"/>
              <a:gd name="connsiteY2-3944" fmla="*/ 4748109 h 5054869"/>
              <a:gd name="connsiteX3-3945" fmla="*/ 3818524 w 7655071"/>
              <a:gd name="connsiteY3-3946" fmla="*/ 4989152 h 5054869"/>
              <a:gd name="connsiteX4-3947" fmla="*/ 681717 w 7655071"/>
              <a:gd name="connsiteY4-3948" fmla="*/ 4867808 h 5054869"/>
              <a:gd name="connsiteX5-3949" fmla="*/ 592061 w 7655071"/>
              <a:gd name="connsiteY5-3950" fmla="*/ 526639 h 5054869"/>
              <a:gd name="connsiteX0-3951" fmla="*/ 346612 w 7437402"/>
              <a:gd name="connsiteY0-3952" fmla="*/ 391142 h 4919372"/>
              <a:gd name="connsiteX1-3953" fmla="*/ 3530742 w 7437402"/>
              <a:gd name="connsiteY1-3954" fmla="*/ 207573 h 4919372"/>
              <a:gd name="connsiteX2-3955" fmla="*/ 7013808 w 7437402"/>
              <a:gd name="connsiteY2-3956" fmla="*/ 406570 h 4919372"/>
              <a:gd name="connsiteX3-3957" fmla="*/ 7217912 w 7437402"/>
              <a:gd name="connsiteY3-3958" fmla="*/ 4612612 h 4919372"/>
              <a:gd name="connsiteX4-3959" fmla="*/ 3573075 w 7437402"/>
              <a:gd name="connsiteY4-3960" fmla="*/ 4853655 h 4919372"/>
              <a:gd name="connsiteX5-3961" fmla="*/ 436268 w 7437402"/>
              <a:gd name="connsiteY5-3962" fmla="*/ 4732311 h 4919372"/>
              <a:gd name="connsiteX6-3963" fmla="*/ 346612 w 7437402"/>
              <a:gd name="connsiteY6-3964" fmla="*/ 391142 h 4919372"/>
              <a:gd name="connsiteX0-3965" fmla="*/ 288387 w 7379177"/>
              <a:gd name="connsiteY0-3966" fmla="*/ 371102 h 4899332"/>
              <a:gd name="connsiteX1-3967" fmla="*/ 3472517 w 7379177"/>
              <a:gd name="connsiteY1-3968" fmla="*/ 187533 h 4899332"/>
              <a:gd name="connsiteX2-3969" fmla="*/ 6955583 w 7379177"/>
              <a:gd name="connsiteY2-3970" fmla="*/ 386530 h 4899332"/>
              <a:gd name="connsiteX3-3971" fmla="*/ 7159687 w 7379177"/>
              <a:gd name="connsiteY3-3972" fmla="*/ 4592572 h 4899332"/>
              <a:gd name="connsiteX4-3973" fmla="*/ 3514850 w 7379177"/>
              <a:gd name="connsiteY4-3974" fmla="*/ 4833615 h 4899332"/>
              <a:gd name="connsiteX5-3975" fmla="*/ 378043 w 7379177"/>
              <a:gd name="connsiteY5-3976" fmla="*/ 4712271 h 4899332"/>
              <a:gd name="connsiteX6-3977" fmla="*/ 288387 w 7379177"/>
              <a:gd name="connsiteY6-3978" fmla="*/ 371102 h 4899332"/>
              <a:gd name="connsiteX0-3979" fmla="*/ 288387 w 7429185"/>
              <a:gd name="connsiteY0-3980" fmla="*/ 377902 h 4906132"/>
              <a:gd name="connsiteX1-3981" fmla="*/ 3472517 w 7429185"/>
              <a:gd name="connsiteY1-3982" fmla="*/ 194333 h 4906132"/>
              <a:gd name="connsiteX2-3983" fmla="*/ 7050833 w 7429185"/>
              <a:gd name="connsiteY2-3984" fmla="*/ 382747 h 4906132"/>
              <a:gd name="connsiteX3-3985" fmla="*/ 7159687 w 7429185"/>
              <a:gd name="connsiteY3-3986" fmla="*/ 4599372 h 4906132"/>
              <a:gd name="connsiteX4-3987" fmla="*/ 3514850 w 7429185"/>
              <a:gd name="connsiteY4-3988" fmla="*/ 4840415 h 4906132"/>
              <a:gd name="connsiteX5-3989" fmla="*/ 378043 w 7429185"/>
              <a:gd name="connsiteY5-3990" fmla="*/ 4719071 h 4906132"/>
              <a:gd name="connsiteX6-3991" fmla="*/ 288387 w 7429185"/>
              <a:gd name="connsiteY6-3992" fmla="*/ 377902 h 4906132"/>
              <a:gd name="connsiteX0-3993" fmla="*/ 288387 w 7325835"/>
              <a:gd name="connsiteY0-3994" fmla="*/ 274517 h 4802747"/>
              <a:gd name="connsiteX1-3995" fmla="*/ 3472517 w 7325835"/>
              <a:gd name="connsiteY1-3996" fmla="*/ 90948 h 4802747"/>
              <a:gd name="connsiteX2-3997" fmla="*/ 7050833 w 7325835"/>
              <a:gd name="connsiteY2-3998" fmla="*/ 279362 h 4802747"/>
              <a:gd name="connsiteX3-3999" fmla="*/ 7159687 w 7325835"/>
              <a:gd name="connsiteY3-4000" fmla="*/ 4495987 h 4802747"/>
              <a:gd name="connsiteX4-4001" fmla="*/ 3514850 w 7325835"/>
              <a:gd name="connsiteY4-4002" fmla="*/ 4737030 h 4802747"/>
              <a:gd name="connsiteX5-4003" fmla="*/ 378043 w 7325835"/>
              <a:gd name="connsiteY5-4004" fmla="*/ 4615686 h 4802747"/>
              <a:gd name="connsiteX6-4005" fmla="*/ 288387 w 7325835"/>
              <a:gd name="connsiteY6-4006" fmla="*/ 274517 h 4802747"/>
              <a:gd name="connsiteX0-4007" fmla="*/ 288387 w 7315527"/>
              <a:gd name="connsiteY0-4008" fmla="*/ 274517 h 4802747"/>
              <a:gd name="connsiteX1-4009" fmla="*/ 3472517 w 7315527"/>
              <a:gd name="connsiteY1-4010" fmla="*/ 90948 h 4802747"/>
              <a:gd name="connsiteX2-4011" fmla="*/ 7050833 w 7315527"/>
              <a:gd name="connsiteY2-4012" fmla="*/ 279362 h 4802747"/>
              <a:gd name="connsiteX3-4013" fmla="*/ 7159687 w 7315527"/>
              <a:gd name="connsiteY3-4014" fmla="*/ 4495987 h 4802747"/>
              <a:gd name="connsiteX4-4015" fmla="*/ 3514850 w 7315527"/>
              <a:gd name="connsiteY4-4016" fmla="*/ 4737030 h 4802747"/>
              <a:gd name="connsiteX5-4017" fmla="*/ 378043 w 7315527"/>
              <a:gd name="connsiteY5-4018" fmla="*/ 4615686 h 4802747"/>
              <a:gd name="connsiteX6-4019" fmla="*/ 288387 w 7315527"/>
              <a:gd name="connsiteY6-4020" fmla="*/ 274517 h 4802747"/>
              <a:gd name="connsiteX0-4021" fmla="*/ 288387 w 7333520"/>
              <a:gd name="connsiteY0-4022" fmla="*/ 274517 h 4802747"/>
              <a:gd name="connsiteX1-4023" fmla="*/ 3472517 w 7333520"/>
              <a:gd name="connsiteY1-4024" fmla="*/ 90948 h 4802747"/>
              <a:gd name="connsiteX2-4025" fmla="*/ 7093166 w 7333520"/>
              <a:gd name="connsiteY2-4026" fmla="*/ 237029 h 4802747"/>
              <a:gd name="connsiteX3-4027" fmla="*/ 7159687 w 7333520"/>
              <a:gd name="connsiteY3-4028" fmla="*/ 4495987 h 4802747"/>
              <a:gd name="connsiteX4-4029" fmla="*/ 3514850 w 7333520"/>
              <a:gd name="connsiteY4-4030" fmla="*/ 4737030 h 4802747"/>
              <a:gd name="connsiteX5-4031" fmla="*/ 378043 w 7333520"/>
              <a:gd name="connsiteY5-4032" fmla="*/ 4615686 h 4802747"/>
              <a:gd name="connsiteX6-4033" fmla="*/ 288387 w 7333520"/>
              <a:gd name="connsiteY6-4034" fmla="*/ 274517 h 4802747"/>
              <a:gd name="connsiteX0-4035" fmla="*/ 288387 w 7380834"/>
              <a:gd name="connsiteY0-4036" fmla="*/ 274517 h 4802747"/>
              <a:gd name="connsiteX1-4037" fmla="*/ 3472517 w 7380834"/>
              <a:gd name="connsiteY1-4038" fmla="*/ 90948 h 4802747"/>
              <a:gd name="connsiteX2-4039" fmla="*/ 7093166 w 7380834"/>
              <a:gd name="connsiteY2-4040" fmla="*/ 237029 h 4802747"/>
              <a:gd name="connsiteX3-4041" fmla="*/ 7159687 w 7380834"/>
              <a:gd name="connsiteY3-4042" fmla="*/ 4495987 h 4802747"/>
              <a:gd name="connsiteX4-4043" fmla="*/ 3514850 w 7380834"/>
              <a:gd name="connsiteY4-4044" fmla="*/ 4737030 h 4802747"/>
              <a:gd name="connsiteX5-4045" fmla="*/ 378043 w 7380834"/>
              <a:gd name="connsiteY5-4046" fmla="*/ 4615686 h 4802747"/>
              <a:gd name="connsiteX6-4047" fmla="*/ 288387 w 7380834"/>
              <a:gd name="connsiteY6-4048" fmla="*/ 274517 h 4802747"/>
              <a:gd name="connsiteX0-4049" fmla="*/ 288387 w 7398765"/>
              <a:gd name="connsiteY0-4050" fmla="*/ 414285 h 4942515"/>
              <a:gd name="connsiteX1-4051" fmla="*/ 3472517 w 7398765"/>
              <a:gd name="connsiteY1-4052" fmla="*/ 230716 h 4942515"/>
              <a:gd name="connsiteX2-4053" fmla="*/ 7093166 w 7398765"/>
              <a:gd name="connsiteY2-4054" fmla="*/ 376797 h 4942515"/>
              <a:gd name="connsiteX3-4055" fmla="*/ 7032687 w 7398765"/>
              <a:gd name="connsiteY3-4056" fmla="*/ 4752172 h 4942515"/>
              <a:gd name="connsiteX4-4057" fmla="*/ 3514850 w 7398765"/>
              <a:gd name="connsiteY4-4058" fmla="*/ 4876798 h 4942515"/>
              <a:gd name="connsiteX5-4059" fmla="*/ 378043 w 7398765"/>
              <a:gd name="connsiteY5-4060" fmla="*/ 4755454 h 4942515"/>
              <a:gd name="connsiteX6-4061" fmla="*/ 288387 w 7398765"/>
              <a:gd name="connsiteY6-4062" fmla="*/ 414285 h 4942515"/>
              <a:gd name="connsiteX0-4063" fmla="*/ 288387 w 7448154"/>
              <a:gd name="connsiteY0-4064" fmla="*/ 414285 h 4942515"/>
              <a:gd name="connsiteX1-4065" fmla="*/ 3472517 w 7448154"/>
              <a:gd name="connsiteY1-4066" fmla="*/ 230716 h 4942515"/>
              <a:gd name="connsiteX2-4067" fmla="*/ 7093166 w 7448154"/>
              <a:gd name="connsiteY2-4068" fmla="*/ 376797 h 4942515"/>
              <a:gd name="connsiteX3-4069" fmla="*/ 7032687 w 7448154"/>
              <a:gd name="connsiteY3-4070" fmla="*/ 4752172 h 4942515"/>
              <a:gd name="connsiteX4-4071" fmla="*/ 3514850 w 7448154"/>
              <a:gd name="connsiteY4-4072" fmla="*/ 4876798 h 4942515"/>
              <a:gd name="connsiteX5-4073" fmla="*/ 378043 w 7448154"/>
              <a:gd name="connsiteY5-4074" fmla="*/ 4755454 h 4942515"/>
              <a:gd name="connsiteX6-4075" fmla="*/ 288387 w 7448154"/>
              <a:gd name="connsiteY6-4076" fmla="*/ 414285 h 4942515"/>
              <a:gd name="connsiteX0-4077" fmla="*/ 288387 w 7467725"/>
              <a:gd name="connsiteY0-4078" fmla="*/ 274517 h 4802747"/>
              <a:gd name="connsiteX1-4079" fmla="*/ 3472517 w 7467725"/>
              <a:gd name="connsiteY1-4080" fmla="*/ 90948 h 4802747"/>
              <a:gd name="connsiteX2-4081" fmla="*/ 7093166 w 7467725"/>
              <a:gd name="connsiteY2-4082" fmla="*/ 237029 h 4802747"/>
              <a:gd name="connsiteX3-4083" fmla="*/ 7346014 w 7467725"/>
              <a:gd name="connsiteY3-4084" fmla="*/ 2482780 h 4802747"/>
              <a:gd name="connsiteX4-4085" fmla="*/ 7032687 w 7467725"/>
              <a:gd name="connsiteY4-4086" fmla="*/ 4612404 h 4802747"/>
              <a:gd name="connsiteX5-4087" fmla="*/ 3514850 w 7467725"/>
              <a:gd name="connsiteY5-4088" fmla="*/ 4737030 h 4802747"/>
              <a:gd name="connsiteX6-4089" fmla="*/ 378043 w 7467725"/>
              <a:gd name="connsiteY6-4090" fmla="*/ 4615686 h 4802747"/>
              <a:gd name="connsiteX7-4091" fmla="*/ 288387 w 7467725"/>
              <a:gd name="connsiteY7-4092" fmla="*/ 274517 h 4802747"/>
              <a:gd name="connsiteX0-4093" fmla="*/ 288387 w 7431855"/>
              <a:gd name="connsiteY0-4094" fmla="*/ 274517 h 4802747"/>
              <a:gd name="connsiteX1-4095" fmla="*/ 3472517 w 7431855"/>
              <a:gd name="connsiteY1-4096" fmla="*/ 90948 h 4802747"/>
              <a:gd name="connsiteX2-4097" fmla="*/ 7093166 w 7431855"/>
              <a:gd name="connsiteY2-4098" fmla="*/ 237029 h 4802747"/>
              <a:gd name="connsiteX3-4099" fmla="*/ 7346014 w 7431855"/>
              <a:gd name="connsiteY3-4100" fmla="*/ 2482780 h 4802747"/>
              <a:gd name="connsiteX4-4101" fmla="*/ 7032687 w 7431855"/>
              <a:gd name="connsiteY4-4102" fmla="*/ 4612404 h 4802747"/>
              <a:gd name="connsiteX5-4103" fmla="*/ 3514850 w 7431855"/>
              <a:gd name="connsiteY5-4104" fmla="*/ 4737030 h 4802747"/>
              <a:gd name="connsiteX6-4105" fmla="*/ 378043 w 7431855"/>
              <a:gd name="connsiteY6-4106" fmla="*/ 4615686 h 4802747"/>
              <a:gd name="connsiteX7-4107" fmla="*/ 288387 w 7431855"/>
              <a:gd name="connsiteY7-4108" fmla="*/ 274517 h 4802747"/>
              <a:gd name="connsiteX0-4109" fmla="*/ 288387 w 7355856"/>
              <a:gd name="connsiteY0-4110" fmla="*/ 274517 h 4802747"/>
              <a:gd name="connsiteX1-4111" fmla="*/ 3472517 w 7355856"/>
              <a:gd name="connsiteY1-4112" fmla="*/ 90948 h 4802747"/>
              <a:gd name="connsiteX2-4113" fmla="*/ 7093166 w 7355856"/>
              <a:gd name="connsiteY2-4114" fmla="*/ 237029 h 4802747"/>
              <a:gd name="connsiteX3-4115" fmla="*/ 7346014 w 7355856"/>
              <a:gd name="connsiteY3-4116" fmla="*/ 2482780 h 4802747"/>
              <a:gd name="connsiteX4-4117" fmla="*/ 7032687 w 7355856"/>
              <a:gd name="connsiteY4-4118" fmla="*/ 4612404 h 4802747"/>
              <a:gd name="connsiteX5-4119" fmla="*/ 3514850 w 7355856"/>
              <a:gd name="connsiteY5-4120" fmla="*/ 4737030 h 4802747"/>
              <a:gd name="connsiteX6-4121" fmla="*/ 378043 w 7355856"/>
              <a:gd name="connsiteY6-4122" fmla="*/ 4615686 h 4802747"/>
              <a:gd name="connsiteX7-4123" fmla="*/ 288387 w 7355856"/>
              <a:gd name="connsiteY7-4124" fmla="*/ 274517 h 4802747"/>
              <a:gd name="connsiteX0-4125" fmla="*/ 288387 w 7355856"/>
              <a:gd name="connsiteY0-4126" fmla="*/ 274517 h 4789536"/>
              <a:gd name="connsiteX1-4127" fmla="*/ 3472517 w 7355856"/>
              <a:gd name="connsiteY1-4128" fmla="*/ 90948 h 4789536"/>
              <a:gd name="connsiteX2-4129" fmla="*/ 7093166 w 7355856"/>
              <a:gd name="connsiteY2-4130" fmla="*/ 237029 h 4789536"/>
              <a:gd name="connsiteX3-4131" fmla="*/ 7346014 w 7355856"/>
              <a:gd name="connsiteY3-4132" fmla="*/ 2482780 h 4789536"/>
              <a:gd name="connsiteX4-4133" fmla="*/ 7032687 w 7355856"/>
              <a:gd name="connsiteY4-4134" fmla="*/ 4612404 h 4789536"/>
              <a:gd name="connsiteX5-4135" fmla="*/ 3673600 w 7355856"/>
              <a:gd name="connsiteY5-4136" fmla="*/ 4705280 h 4789536"/>
              <a:gd name="connsiteX6-4137" fmla="*/ 378043 w 7355856"/>
              <a:gd name="connsiteY6-4138" fmla="*/ 4615686 h 4789536"/>
              <a:gd name="connsiteX7-4139" fmla="*/ 288387 w 7355856"/>
              <a:gd name="connsiteY7-4140" fmla="*/ 274517 h 4789536"/>
              <a:gd name="connsiteX0-4141" fmla="*/ 288387 w 7355856"/>
              <a:gd name="connsiteY0-4142" fmla="*/ 274517 h 4789536"/>
              <a:gd name="connsiteX1-4143" fmla="*/ 3472517 w 7355856"/>
              <a:gd name="connsiteY1-4144" fmla="*/ 90948 h 4789536"/>
              <a:gd name="connsiteX2-4145" fmla="*/ 7093166 w 7355856"/>
              <a:gd name="connsiteY2-4146" fmla="*/ 237029 h 4789536"/>
              <a:gd name="connsiteX3-4147" fmla="*/ 7346014 w 7355856"/>
              <a:gd name="connsiteY3-4148" fmla="*/ 2482780 h 4789536"/>
              <a:gd name="connsiteX4-4149" fmla="*/ 7032687 w 7355856"/>
              <a:gd name="connsiteY4-4150" fmla="*/ 4612404 h 4789536"/>
              <a:gd name="connsiteX5-4151" fmla="*/ 3673600 w 7355856"/>
              <a:gd name="connsiteY5-4152" fmla="*/ 4705280 h 4789536"/>
              <a:gd name="connsiteX6-4153" fmla="*/ 378043 w 7355856"/>
              <a:gd name="connsiteY6-4154" fmla="*/ 4615686 h 4789536"/>
              <a:gd name="connsiteX7-4155" fmla="*/ 288387 w 7355856"/>
              <a:gd name="connsiteY7-4156" fmla="*/ 274517 h 4789536"/>
              <a:gd name="connsiteX0-4157" fmla="*/ 288387 w 7352045"/>
              <a:gd name="connsiteY0-4158" fmla="*/ 277514 h 4792533"/>
              <a:gd name="connsiteX1-4159" fmla="*/ 3472517 w 7352045"/>
              <a:gd name="connsiteY1-4160" fmla="*/ 93945 h 4792533"/>
              <a:gd name="connsiteX2-4161" fmla="*/ 6944999 w 7352045"/>
              <a:gd name="connsiteY2-4162" fmla="*/ 123609 h 4792533"/>
              <a:gd name="connsiteX3-4163" fmla="*/ 7346014 w 7352045"/>
              <a:gd name="connsiteY3-4164" fmla="*/ 2485777 h 4792533"/>
              <a:gd name="connsiteX4-4165" fmla="*/ 7032687 w 7352045"/>
              <a:gd name="connsiteY4-4166" fmla="*/ 4615401 h 4792533"/>
              <a:gd name="connsiteX5-4167" fmla="*/ 3673600 w 7352045"/>
              <a:gd name="connsiteY5-4168" fmla="*/ 4708277 h 4792533"/>
              <a:gd name="connsiteX6-4169" fmla="*/ 378043 w 7352045"/>
              <a:gd name="connsiteY6-4170" fmla="*/ 4618683 h 4792533"/>
              <a:gd name="connsiteX7-4171" fmla="*/ 288387 w 7352045"/>
              <a:gd name="connsiteY7-4172" fmla="*/ 277514 h 4792533"/>
              <a:gd name="connsiteX0-4173" fmla="*/ 288387 w 7359852"/>
              <a:gd name="connsiteY0-4174" fmla="*/ 305640 h 4820659"/>
              <a:gd name="connsiteX1-4175" fmla="*/ 3472517 w 7359852"/>
              <a:gd name="connsiteY1-4176" fmla="*/ 122071 h 4820659"/>
              <a:gd name="connsiteX2-4177" fmla="*/ 6944999 w 7359852"/>
              <a:gd name="connsiteY2-4178" fmla="*/ 151735 h 4820659"/>
              <a:gd name="connsiteX3-4179" fmla="*/ 7346014 w 7359852"/>
              <a:gd name="connsiteY3-4180" fmla="*/ 2513903 h 4820659"/>
              <a:gd name="connsiteX4-4181" fmla="*/ 7032687 w 7359852"/>
              <a:gd name="connsiteY4-4182" fmla="*/ 4643527 h 4820659"/>
              <a:gd name="connsiteX5-4183" fmla="*/ 3673600 w 7359852"/>
              <a:gd name="connsiteY5-4184" fmla="*/ 4736403 h 4820659"/>
              <a:gd name="connsiteX6-4185" fmla="*/ 378043 w 7359852"/>
              <a:gd name="connsiteY6-4186" fmla="*/ 4646809 h 4820659"/>
              <a:gd name="connsiteX7-4187" fmla="*/ 288387 w 7359852"/>
              <a:gd name="connsiteY7-4188" fmla="*/ 305640 h 4820659"/>
              <a:gd name="connsiteX0-4189" fmla="*/ 288387 w 7374282"/>
              <a:gd name="connsiteY0-4190" fmla="*/ 274517 h 4789536"/>
              <a:gd name="connsiteX1-4191" fmla="*/ 3472517 w 7374282"/>
              <a:gd name="connsiteY1-4192" fmla="*/ 90948 h 4789536"/>
              <a:gd name="connsiteX2-4193" fmla="*/ 6997915 w 7374282"/>
              <a:gd name="connsiteY2-4194" fmla="*/ 205279 h 4789536"/>
              <a:gd name="connsiteX3-4195" fmla="*/ 7346014 w 7374282"/>
              <a:gd name="connsiteY3-4196" fmla="*/ 2482780 h 4789536"/>
              <a:gd name="connsiteX4-4197" fmla="*/ 7032687 w 7374282"/>
              <a:gd name="connsiteY4-4198" fmla="*/ 4612404 h 4789536"/>
              <a:gd name="connsiteX5-4199" fmla="*/ 3673600 w 7374282"/>
              <a:gd name="connsiteY5-4200" fmla="*/ 4705280 h 4789536"/>
              <a:gd name="connsiteX6-4201" fmla="*/ 378043 w 7374282"/>
              <a:gd name="connsiteY6-4202" fmla="*/ 4615686 h 4789536"/>
              <a:gd name="connsiteX7-4203" fmla="*/ 288387 w 7374282"/>
              <a:gd name="connsiteY7-4204" fmla="*/ 274517 h 4789536"/>
              <a:gd name="connsiteX0-4205" fmla="*/ 350887 w 7436782"/>
              <a:gd name="connsiteY0-4206" fmla="*/ 249702 h 4764721"/>
              <a:gd name="connsiteX1-4207" fmla="*/ 3535017 w 7436782"/>
              <a:gd name="connsiteY1-4208" fmla="*/ 66133 h 4764721"/>
              <a:gd name="connsiteX2-4209" fmla="*/ 7060415 w 7436782"/>
              <a:gd name="connsiteY2-4210" fmla="*/ 180464 h 4764721"/>
              <a:gd name="connsiteX3-4211" fmla="*/ 7408514 w 7436782"/>
              <a:gd name="connsiteY3-4212" fmla="*/ 2457965 h 4764721"/>
              <a:gd name="connsiteX4-4213" fmla="*/ 7095187 w 7436782"/>
              <a:gd name="connsiteY4-4214" fmla="*/ 4587589 h 4764721"/>
              <a:gd name="connsiteX5-4215" fmla="*/ 3736100 w 7436782"/>
              <a:gd name="connsiteY5-4216" fmla="*/ 4680465 h 4764721"/>
              <a:gd name="connsiteX6-4217" fmla="*/ 440543 w 7436782"/>
              <a:gd name="connsiteY6-4218" fmla="*/ 4590871 h 4764721"/>
              <a:gd name="connsiteX7-4219" fmla="*/ 350887 w 7436782"/>
              <a:gd name="connsiteY7-4220" fmla="*/ 249702 h 4764721"/>
              <a:gd name="connsiteX0-4221" fmla="*/ 360242 w 7424970"/>
              <a:gd name="connsiteY0-4222" fmla="*/ 187224 h 4776326"/>
              <a:gd name="connsiteX1-4223" fmla="*/ 3523205 w 7424970"/>
              <a:gd name="connsiteY1-4224" fmla="*/ 77738 h 4776326"/>
              <a:gd name="connsiteX2-4225" fmla="*/ 7048603 w 7424970"/>
              <a:gd name="connsiteY2-4226" fmla="*/ 192069 h 4776326"/>
              <a:gd name="connsiteX3-4227" fmla="*/ 7396702 w 7424970"/>
              <a:gd name="connsiteY3-4228" fmla="*/ 2469570 h 4776326"/>
              <a:gd name="connsiteX4-4229" fmla="*/ 7083375 w 7424970"/>
              <a:gd name="connsiteY4-4230" fmla="*/ 4599194 h 4776326"/>
              <a:gd name="connsiteX5-4231" fmla="*/ 3724288 w 7424970"/>
              <a:gd name="connsiteY5-4232" fmla="*/ 4692070 h 4776326"/>
              <a:gd name="connsiteX6-4233" fmla="*/ 428731 w 7424970"/>
              <a:gd name="connsiteY6-4234" fmla="*/ 4602476 h 4776326"/>
              <a:gd name="connsiteX7-4235" fmla="*/ 360242 w 7424970"/>
              <a:gd name="connsiteY7-4236" fmla="*/ 187224 h 4776326"/>
              <a:gd name="connsiteX0-4237" fmla="*/ 356732 w 7464931"/>
              <a:gd name="connsiteY0-4238" fmla="*/ 366775 h 4955877"/>
              <a:gd name="connsiteX1-4239" fmla="*/ 3530279 w 7464931"/>
              <a:gd name="connsiteY1-4240" fmla="*/ 257289 h 4955877"/>
              <a:gd name="connsiteX2-4241" fmla="*/ 7045093 w 7464931"/>
              <a:gd name="connsiteY2-4242" fmla="*/ 371620 h 4955877"/>
              <a:gd name="connsiteX3-4243" fmla="*/ 7393192 w 7464931"/>
              <a:gd name="connsiteY3-4244" fmla="*/ 2649121 h 4955877"/>
              <a:gd name="connsiteX4-4245" fmla="*/ 7079865 w 7464931"/>
              <a:gd name="connsiteY4-4246" fmla="*/ 4778745 h 4955877"/>
              <a:gd name="connsiteX5-4247" fmla="*/ 3720778 w 7464931"/>
              <a:gd name="connsiteY5-4248" fmla="*/ 4871621 h 4955877"/>
              <a:gd name="connsiteX6-4249" fmla="*/ 425221 w 7464931"/>
              <a:gd name="connsiteY6-4250" fmla="*/ 4782027 h 4955877"/>
              <a:gd name="connsiteX7-4251" fmla="*/ 356732 w 7464931"/>
              <a:gd name="connsiteY7-4252" fmla="*/ 366775 h 4955877"/>
              <a:gd name="connsiteX0-4253" fmla="*/ 280221 w 7388420"/>
              <a:gd name="connsiteY0-4254" fmla="*/ 206971 h 4796073"/>
              <a:gd name="connsiteX1-4255" fmla="*/ 3453768 w 7388420"/>
              <a:gd name="connsiteY1-4256" fmla="*/ 97485 h 4796073"/>
              <a:gd name="connsiteX2-4257" fmla="*/ 6968582 w 7388420"/>
              <a:gd name="connsiteY2-4258" fmla="*/ 211816 h 4796073"/>
              <a:gd name="connsiteX3-4259" fmla="*/ 7316681 w 7388420"/>
              <a:gd name="connsiteY3-4260" fmla="*/ 2489317 h 4796073"/>
              <a:gd name="connsiteX4-4261" fmla="*/ 7003354 w 7388420"/>
              <a:gd name="connsiteY4-4262" fmla="*/ 4618941 h 4796073"/>
              <a:gd name="connsiteX5-4263" fmla="*/ 3644267 w 7388420"/>
              <a:gd name="connsiteY5-4264" fmla="*/ 4711817 h 4796073"/>
              <a:gd name="connsiteX6-4265" fmla="*/ 348710 w 7388420"/>
              <a:gd name="connsiteY6-4266" fmla="*/ 4622223 h 4796073"/>
              <a:gd name="connsiteX7-4267" fmla="*/ 280221 w 7388420"/>
              <a:gd name="connsiteY7-4268" fmla="*/ 206971 h 4796073"/>
              <a:gd name="connsiteX0-4269" fmla="*/ 280221 w 7322712"/>
              <a:gd name="connsiteY0-4270" fmla="*/ 165218 h 4754320"/>
              <a:gd name="connsiteX1-4271" fmla="*/ 3453768 w 7322712"/>
              <a:gd name="connsiteY1-4272" fmla="*/ 55732 h 4754320"/>
              <a:gd name="connsiteX2-4273" fmla="*/ 6968582 w 7322712"/>
              <a:gd name="connsiteY2-4274" fmla="*/ 170063 h 4754320"/>
              <a:gd name="connsiteX3-4275" fmla="*/ 7316681 w 7322712"/>
              <a:gd name="connsiteY3-4276" fmla="*/ 2447564 h 4754320"/>
              <a:gd name="connsiteX4-4277" fmla="*/ 7003354 w 7322712"/>
              <a:gd name="connsiteY4-4278" fmla="*/ 4577188 h 4754320"/>
              <a:gd name="connsiteX5-4279" fmla="*/ 3644267 w 7322712"/>
              <a:gd name="connsiteY5-4280" fmla="*/ 4670064 h 4754320"/>
              <a:gd name="connsiteX6-4281" fmla="*/ 348710 w 7322712"/>
              <a:gd name="connsiteY6-4282" fmla="*/ 4580470 h 4754320"/>
              <a:gd name="connsiteX7-4283" fmla="*/ 280221 w 7322712"/>
              <a:gd name="connsiteY7-4284" fmla="*/ 165218 h 4754320"/>
              <a:gd name="connsiteX0-4285" fmla="*/ 280221 w 7353503"/>
              <a:gd name="connsiteY0-4286" fmla="*/ 184492 h 4773594"/>
              <a:gd name="connsiteX1-4287" fmla="*/ 3453768 w 7353503"/>
              <a:gd name="connsiteY1-4288" fmla="*/ 75006 h 4773594"/>
              <a:gd name="connsiteX2-4289" fmla="*/ 6968582 w 7353503"/>
              <a:gd name="connsiteY2-4290" fmla="*/ 189337 h 4773594"/>
              <a:gd name="connsiteX3-4291" fmla="*/ 7316681 w 7353503"/>
              <a:gd name="connsiteY3-4292" fmla="*/ 2466838 h 4773594"/>
              <a:gd name="connsiteX4-4293" fmla="*/ 7003354 w 7353503"/>
              <a:gd name="connsiteY4-4294" fmla="*/ 4596462 h 4773594"/>
              <a:gd name="connsiteX5-4295" fmla="*/ 3644267 w 7353503"/>
              <a:gd name="connsiteY5-4296" fmla="*/ 4689338 h 4773594"/>
              <a:gd name="connsiteX6-4297" fmla="*/ 348710 w 7353503"/>
              <a:gd name="connsiteY6-4298" fmla="*/ 4599744 h 4773594"/>
              <a:gd name="connsiteX7-4299" fmla="*/ 280221 w 7353503"/>
              <a:gd name="connsiteY7-4300" fmla="*/ 184492 h 4773594"/>
              <a:gd name="connsiteX0-4301" fmla="*/ 280221 w 7353503"/>
              <a:gd name="connsiteY0-4302" fmla="*/ 184492 h 4773594"/>
              <a:gd name="connsiteX1-4303" fmla="*/ 3453768 w 7353503"/>
              <a:gd name="connsiteY1-4304" fmla="*/ 75006 h 4773594"/>
              <a:gd name="connsiteX2-4305" fmla="*/ 6968582 w 7353503"/>
              <a:gd name="connsiteY2-4306" fmla="*/ 189337 h 4773594"/>
              <a:gd name="connsiteX3-4307" fmla="*/ 7316681 w 7353503"/>
              <a:gd name="connsiteY3-4308" fmla="*/ 2466838 h 4773594"/>
              <a:gd name="connsiteX4-4309" fmla="*/ 7003354 w 7353503"/>
              <a:gd name="connsiteY4-4310" fmla="*/ 4596462 h 4773594"/>
              <a:gd name="connsiteX5-4311" fmla="*/ 3644267 w 7353503"/>
              <a:gd name="connsiteY5-4312" fmla="*/ 4689338 h 4773594"/>
              <a:gd name="connsiteX6-4313" fmla="*/ 348710 w 7353503"/>
              <a:gd name="connsiteY6-4314" fmla="*/ 4599744 h 4773594"/>
              <a:gd name="connsiteX7-4315" fmla="*/ 280221 w 7353503"/>
              <a:gd name="connsiteY7-4316" fmla="*/ 184492 h 4773594"/>
              <a:gd name="connsiteX0-4317" fmla="*/ 280221 w 7322712"/>
              <a:gd name="connsiteY0-4318" fmla="*/ 184492 h 4773594"/>
              <a:gd name="connsiteX1-4319" fmla="*/ 3453768 w 7322712"/>
              <a:gd name="connsiteY1-4320" fmla="*/ 75006 h 4773594"/>
              <a:gd name="connsiteX2-4321" fmla="*/ 6968582 w 7322712"/>
              <a:gd name="connsiteY2-4322" fmla="*/ 189337 h 4773594"/>
              <a:gd name="connsiteX3-4323" fmla="*/ 7316681 w 7322712"/>
              <a:gd name="connsiteY3-4324" fmla="*/ 2466838 h 4773594"/>
              <a:gd name="connsiteX4-4325" fmla="*/ 7003354 w 7322712"/>
              <a:gd name="connsiteY4-4326" fmla="*/ 4596462 h 4773594"/>
              <a:gd name="connsiteX5-4327" fmla="*/ 3644267 w 7322712"/>
              <a:gd name="connsiteY5-4328" fmla="*/ 4689338 h 4773594"/>
              <a:gd name="connsiteX6-4329" fmla="*/ 348710 w 7322712"/>
              <a:gd name="connsiteY6-4330" fmla="*/ 4599744 h 4773594"/>
              <a:gd name="connsiteX7-4331" fmla="*/ 280221 w 7322712"/>
              <a:gd name="connsiteY7-4332" fmla="*/ 184492 h 4773594"/>
              <a:gd name="connsiteX0-4333" fmla="*/ 280221 w 7322712"/>
              <a:gd name="connsiteY0-4334" fmla="*/ 184492 h 4773594"/>
              <a:gd name="connsiteX1-4335" fmla="*/ 3453768 w 7322712"/>
              <a:gd name="connsiteY1-4336" fmla="*/ 75006 h 4773594"/>
              <a:gd name="connsiteX2-4337" fmla="*/ 6968582 w 7322712"/>
              <a:gd name="connsiteY2-4338" fmla="*/ 189337 h 4773594"/>
              <a:gd name="connsiteX3-4339" fmla="*/ 7316681 w 7322712"/>
              <a:gd name="connsiteY3-4340" fmla="*/ 2466838 h 4773594"/>
              <a:gd name="connsiteX4-4341" fmla="*/ 7003354 w 7322712"/>
              <a:gd name="connsiteY4-4342" fmla="*/ 4596462 h 4773594"/>
              <a:gd name="connsiteX5-4343" fmla="*/ 3644267 w 7322712"/>
              <a:gd name="connsiteY5-4344" fmla="*/ 4689338 h 4773594"/>
              <a:gd name="connsiteX6-4345" fmla="*/ 348710 w 7322712"/>
              <a:gd name="connsiteY6-4346" fmla="*/ 4599744 h 4773594"/>
              <a:gd name="connsiteX7-4347" fmla="*/ 280221 w 7322712"/>
              <a:gd name="connsiteY7-4348" fmla="*/ 184492 h 4773594"/>
              <a:gd name="connsiteX0-4349" fmla="*/ 280221 w 7325261"/>
              <a:gd name="connsiteY0-4350" fmla="*/ 165218 h 4754320"/>
              <a:gd name="connsiteX1-4351" fmla="*/ 3453768 w 7325261"/>
              <a:gd name="connsiteY1-4352" fmla="*/ 55732 h 4754320"/>
              <a:gd name="connsiteX2-4353" fmla="*/ 7021499 w 7325261"/>
              <a:gd name="connsiteY2-4354" fmla="*/ 212397 h 4754320"/>
              <a:gd name="connsiteX3-4355" fmla="*/ 7316681 w 7325261"/>
              <a:gd name="connsiteY3-4356" fmla="*/ 2447564 h 4754320"/>
              <a:gd name="connsiteX4-4357" fmla="*/ 7003354 w 7325261"/>
              <a:gd name="connsiteY4-4358" fmla="*/ 4577188 h 4754320"/>
              <a:gd name="connsiteX5-4359" fmla="*/ 3644267 w 7325261"/>
              <a:gd name="connsiteY5-4360" fmla="*/ 4670064 h 4754320"/>
              <a:gd name="connsiteX6-4361" fmla="*/ 348710 w 7325261"/>
              <a:gd name="connsiteY6-4362" fmla="*/ 4580470 h 4754320"/>
              <a:gd name="connsiteX7-4363" fmla="*/ 280221 w 7325261"/>
              <a:gd name="connsiteY7-4364" fmla="*/ 165218 h 4754320"/>
              <a:gd name="connsiteX0-4365" fmla="*/ 280221 w 7325261"/>
              <a:gd name="connsiteY0-4366" fmla="*/ 207690 h 4796792"/>
              <a:gd name="connsiteX1-4367" fmla="*/ 3453768 w 7325261"/>
              <a:gd name="connsiteY1-4368" fmla="*/ 98204 h 4796792"/>
              <a:gd name="connsiteX2-4369" fmla="*/ 7021499 w 7325261"/>
              <a:gd name="connsiteY2-4370" fmla="*/ 254869 h 4796792"/>
              <a:gd name="connsiteX3-4371" fmla="*/ 7316681 w 7325261"/>
              <a:gd name="connsiteY3-4372" fmla="*/ 2490036 h 4796792"/>
              <a:gd name="connsiteX4-4373" fmla="*/ 7003354 w 7325261"/>
              <a:gd name="connsiteY4-4374" fmla="*/ 4619660 h 4796792"/>
              <a:gd name="connsiteX5-4375" fmla="*/ 3644267 w 7325261"/>
              <a:gd name="connsiteY5-4376" fmla="*/ 4712536 h 4796792"/>
              <a:gd name="connsiteX6-4377" fmla="*/ 348710 w 7325261"/>
              <a:gd name="connsiteY6-4378" fmla="*/ 4622942 h 4796792"/>
              <a:gd name="connsiteX7-4379" fmla="*/ 280221 w 7325261"/>
              <a:gd name="connsiteY7-4380" fmla="*/ 207690 h 4796792"/>
              <a:gd name="connsiteX0-4381" fmla="*/ 280221 w 7325261"/>
              <a:gd name="connsiteY0-4382" fmla="*/ 207690 h 4796792"/>
              <a:gd name="connsiteX1-4383" fmla="*/ 3453768 w 7325261"/>
              <a:gd name="connsiteY1-4384" fmla="*/ 98204 h 4796792"/>
              <a:gd name="connsiteX2-4385" fmla="*/ 7021499 w 7325261"/>
              <a:gd name="connsiteY2-4386" fmla="*/ 254869 h 4796792"/>
              <a:gd name="connsiteX3-4387" fmla="*/ 7316681 w 7325261"/>
              <a:gd name="connsiteY3-4388" fmla="*/ 2490036 h 4796792"/>
              <a:gd name="connsiteX4-4389" fmla="*/ 7003354 w 7325261"/>
              <a:gd name="connsiteY4-4390" fmla="*/ 4619660 h 4796792"/>
              <a:gd name="connsiteX5-4391" fmla="*/ 3644267 w 7325261"/>
              <a:gd name="connsiteY5-4392" fmla="*/ 4712536 h 4796792"/>
              <a:gd name="connsiteX6-4393" fmla="*/ 348710 w 7325261"/>
              <a:gd name="connsiteY6-4394" fmla="*/ 4622942 h 4796792"/>
              <a:gd name="connsiteX7-4395" fmla="*/ 280221 w 7325261"/>
              <a:gd name="connsiteY7-4396" fmla="*/ 207690 h 4796792"/>
              <a:gd name="connsiteX0-4397" fmla="*/ 280221 w 7325261"/>
              <a:gd name="connsiteY0-4398" fmla="*/ 207690 h 4796792"/>
              <a:gd name="connsiteX1-4399" fmla="*/ 3453768 w 7325261"/>
              <a:gd name="connsiteY1-4400" fmla="*/ 98204 h 4796792"/>
              <a:gd name="connsiteX2-4401" fmla="*/ 7021499 w 7325261"/>
              <a:gd name="connsiteY2-4402" fmla="*/ 254869 h 4796792"/>
              <a:gd name="connsiteX3-4403" fmla="*/ 7316681 w 7325261"/>
              <a:gd name="connsiteY3-4404" fmla="*/ 2490036 h 4796792"/>
              <a:gd name="connsiteX4-4405" fmla="*/ 7003354 w 7325261"/>
              <a:gd name="connsiteY4-4406" fmla="*/ 4619660 h 4796792"/>
              <a:gd name="connsiteX5-4407" fmla="*/ 3644267 w 7325261"/>
              <a:gd name="connsiteY5-4408" fmla="*/ 4712536 h 4796792"/>
              <a:gd name="connsiteX6-4409" fmla="*/ 348710 w 7325261"/>
              <a:gd name="connsiteY6-4410" fmla="*/ 4622942 h 4796792"/>
              <a:gd name="connsiteX7-4411" fmla="*/ 280221 w 7325261"/>
              <a:gd name="connsiteY7-4412" fmla="*/ 207690 h 4796792"/>
              <a:gd name="connsiteX0-4413" fmla="*/ 303529 w 7348569"/>
              <a:gd name="connsiteY0-4414" fmla="*/ 207690 h 4796792"/>
              <a:gd name="connsiteX1-4415" fmla="*/ 3477076 w 7348569"/>
              <a:gd name="connsiteY1-4416" fmla="*/ 98204 h 4796792"/>
              <a:gd name="connsiteX2-4417" fmla="*/ 7044807 w 7348569"/>
              <a:gd name="connsiteY2-4418" fmla="*/ 254869 h 4796792"/>
              <a:gd name="connsiteX3-4419" fmla="*/ 7339989 w 7348569"/>
              <a:gd name="connsiteY3-4420" fmla="*/ 2490036 h 4796792"/>
              <a:gd name="connsiteX4-4421" fmla="*/ 7026662 w 7348569"/>
              <a:gd name="connsiteY4-4422" fmla="*/ 4619660 h 4796792"/>
              <a:gd name="connsiteX5-4423" fmla="*/ 3667575 w 7348569"/>
              <a:gd name="connsiteY5-4424" fmla="*/ 4712536 h 4796792"/>
              <a:gd name="connsiteX6-4425" fmla="*/ 372018 w 7348569"/>
              <a:gd name="connsiteY6-4426" fmla="*/ 4622942 h 4796792"/>
              <a:gd name="connsiteX7-4427" fmla="*/ 303529 w 7348569"/>
              <a:gd name="connsiteY7-4428" fmla="*/ 207690 h 4796792"/>
              <a:gd name="connsiteX0-4429" fmla="*/ 303529 w 7348569"/>
              <a:gd name="connsiteY0-4430" fmla="*/ 207690 h 4796792"/>
              <a:gd name="connsiteX1-4431" fmla="*/ 3477076 w 7348569"/>
              <a:gd name="connsiteY1-4432" fmla="*/ 98204 h 4796792"/>
              <a:gd name="connsiteX2-4433" fmla="*/ 7044807 w 7348569"/>
              <a:gd name="connsiteY2-4434" fmla="*/ 254869 h 4796792"/>
              <a:gd name="connsiteX3-4435" fmla="*/ 7339989 w 7348569"/>
              <a:gd name="connsiteY3-4436" fmla="*/ 2490036 h 4796792"/>
              <a:gd name="connsiteX4-4437" fmla="*/ 7026662 w 7348569"/>
              <a:gd name="connsiteY4-4438" fmla="*/ 4619660 h 4796792"/>
              <a:gd name="connsiteX5-4439" fmla="*/ 3667575 w 7348569"/>
              <a:gd name="connsiteY5-4440" fmla="*/ 4712536 h 4796792"/>
              <a:gd name="connsiteX6-4441" fmla="*/ 372018 w 7348569"/>
              <a:gd name="connsiteY6-4442" fmla="*/ 4622942 h 4796792"/>
              <a:gd name="connsiteX7-4443" fmla="*/ 303529 w 7348569"/>
              <a:gd name="connsiteY7-4444" fmla="*/ 207690 h 4796792"/>
              <a:gd name="connsiteX0-4445" fmla="*/ 303529 w 7348569"/>
              <a:gd name="connsiteY0-4446" fmla="*/ 207690 h 4845989"/>
              <a:gd name="connsiteX1-4447" fmla="*/ 3477076 w 7348569"/>
              <a:gd name="connsiteY1-4448" fmla="*/ 98204 h 4845989"/>
              <a:gd name="connsiteX2-4449" fmla="*/ 7044807 w 7348569"/>
              <a:gd name="connsiteY2-4450" fmla="*/ 254869 h 4845989"/>
              <a:gd name="connsiteX3-4451" fmla="*/ 7339989 w 7348569"/>
              <a:gd name="connsiteY3-4452" fmla="*/ 2490036 h 4845989"/>
              <a:gd name="connsiteX4-4453" fmla="*/ 7026662 w 7348569"/>
              <a:gd name="connsiteY4-4454" fmla="*/ 4619660 h 4845989"/>
              <a:gd name="connsiteX5-4455" fmla="*/ 3667575 w 7348569"/>
              <a:gd name="connsiteY5-4456" fmla="*/ 4712536 h 4845989"/>
              <a:gd name="connsiteX6-4457" fmla="*/ 372018 w 7348569"/>
              <a:gd name="connsiteY6-4458" fmla="*/ 4697025 h 4845989"/>
              <a:gd name="connsiteX7-4459" fmla="*/ 303529 w 7348569"/>
              <a:gd name="connsiteY7-4460" fmla="*/ 207690 h 4845989"/>
              <a:gd name="connsiteX0-4461" fmla="*/ 293099 w 7338139"/>
              <a:gd name="connsiteY0-4462" fmla="*/ 207690 h 4853564"/>
              <a:gd name="connsiteX1-4463" fmla="*/ 3466646 w 7338139"/>
              <a:gd name="connsiteY1-4464" fmla="*/ 98204 h 4853564"/>
              <a:gd name="connsiteX2-4465" fmla="*/ 7034377 w 7338139"/>
              <a:gd name="connsiteY2-4466" fmla="*/ 254869 h 4853564"/>
              <a:gd name="connsiteX3-4467" fmla="*/ 7329559 w 7338139"/>
              <a:gd name="connsiteY3-4468" fmla="*/ 2490036 h 4853564"/>
              <a:gd name="connsiteX4-4469" fmla="*/ 7016232 w 7338139"/>
              <a:gd name="connsiteY4-4470" fmla="*/ 4619660 h 4853564"/>
              <a:gd name="connsiteX5-4471" fmla="*/ 3657145 w 7338139"/>
              <a:gd name="connsiteY5-4472" fmla="*/ 4712536 h 4853564"/>
              <a:gd name="connsiteX6-4473" fmla="*/ 382755 w 7338139"/>
              <a:gd name="connsiteY6-4474" fmla="*/ 4707608 h 4853564"/>
              <a:gd name="connsiteX7-4475" fmla="*/ 293099 w 7338139"/>
              <a:gd name="connsiteY7-4476" fmla="*/ 207690 h 4853564"/>
              <a:gd name="connsiteX0-4477" fmla="*/ 308884 w 7353924"/>
              <a:gd name="connsiteY0-4478" fmla="*/ 207690 h 4824019"/>
              <a:gd name="connsiteX1-4479" fmla="*/ 3482431 w 7353924"/>
              <a:gd name="connsiteY1-4480" fmla="*/ 98204 h 4824019"/>
              <a:gd name="connsiteX2-4481" fmla="*/ 7050162 w 7353924"/>
              <a:gd name="connsiteY2-4482" fmla="*/ 254869 h 4824019"/>
              <a:gd name="connsiteX3-4483" fmla="*/ 7345344 w 7353924"/>
              <a:gd name="connsiteY3-4484" fmla="*/ 2490036 h 4824019"/>
              <a:gd name="connsiteX4-4485" fmla="*/ 7032017 w 7353924"/>
              <a:gd name="connsiteY4-4486" fmla="*/ 4619660 h 4824019"/>
              <a:gd name="connsiteX5-4487" fmla="*/ 3672930 w 7353924"/>
              <a:gd name="connsiteY5-4488" fmla="*/ 4712536 h 4824019"/>
              <a:gd name="connsiteX6-4489" fmla="*/ 366790 w 7353924"/>
              <a:gd name="connsiteY6-4490" fmla="*/ 4665275 h 4824019"/>
              <a:gd name="connsiteX7-4491" fmla="*/ 308884 w 7353924"/>
              <a:gd name="connsiteY7-4492" fmla="*/ 207690 h 4824019"/>
              <a:gd name="connsiteX0-4493" fmla="*/ 308884 w 7353924"/>
              <a:gd name="connsiteY0-4494" fmla="*/ 207690 h 4820626"/>
              <a:gd name="connsiteX1-4495" fmla="*/ 3482431 w 7353924"/>
              <a:gd name="connsiteY1-4496" fmla="*/ 98204 h 4820626"/>
              <a:gd name="connsiteX2-4497" fmla="*/ 7050162 w 7353924"/>
              <a:gd name="connsiteY2-4498" fmla="*/ 254869 h 4820626"/>
              <a:gd name="connsiteX3-4499" fmla="*/ 7345344 w 7353924"/>
              <a:gd name="connsiteY3-4500" fmla="*/ 2490036 h 4820626"/>
              <a:gd name="connsiteX4-4501" fmla="*/ 7032017 w 7353924"/>
              <a:gd name="connsiteY4-4502" fmla="*/ 4619660 h 4820626"/>
              <a:gd name="connsiteX5-4503" fmla="*/ 3482430 w 7353924"/>
              <a:gd name="connsiteY5-4504" fmla="*/ 4701953 h 4820626"/>
              <a:gd name="connsiteX6-4505" fmla="*/ 366790 w 7353924"/>
              <a:gd name="connsiteY6-4506" fmla="*/ 4665275 h 4820626"/>
              <a:gd name="connsiteX7-4507" fmla="*/ 308884 w 7353924"/>
              <a:gd name="connsiteY7-4508" fmla="*/ 207690 h 4820626"/>
              <a:gd name="connsiteX0-4509" fmla="*/ 308884 w 7353924"/>
              <a:gd name="connsiteY0-4510" fmla="*/ 207690 h 4820626"/>
              <a:gd name="connsiteX1-4511" fmla="*/ 3482431 w 7353924"/>
              <a:gd name="connsiteY1-4512" fmla="*/ 98204 h 4820626"/>
              <a:gd name="connsiteX2-4513" fmla="*/ 7050162 w 7353924"/>
              <a:gd name="connsiteY2-4514" fmla="*/ 254869 h 4820626"/>
              <a:gd name="connsiteX3-4515" fmla="*/ 7345344 w 7353924"/>
              <a:gd name="connsiteY3-4516" fmla="*/ 2490036 h 4820626"/>
              <a:gd name="connsiteX4-4517" fmla="*/ 7032017 w 7353924"/>
              <a:gd name="connsiteY4-4518" fmla="*/ 4619660 h 4820626"/>
              <a:gd name="connsiteX5-4519" fmla="*/ 3482430 w 7353924"/>
              <a:gd name="connsiteY5-4520" fmla="*/ 4701953 h 4820626"/>
              <a:gd name="connsiteX6-4521" fmla="*/ 366790 w 7353924"/>
              <a:gd name="connsiteY6-4522" fmla="*/ 4665275 h 4820626"/>
              <a:gd name="connsiteX7-4523" fmla="*/ 308884 w 7353924"/>
              <a:gd name="connsiteY7-4524" fmla="*/ 207690 h 4820626"/>
              <a:gd name="connsiteX0-4525" fmla="*/ 293099 w 7338139"/>
              <a:gd name="connsiteY0-4526" fmla="*/ 207690 h 4799498"/>
              <a:gd name="connsiteX1-4527" fmla="*/ 3466646 w 7338139"/>
              <a:gd name="connsiteY1-4528" fmla="*/ 98204 h 4799498"/>
              <a:gd name="connsiteX2-4529" fmla="*/ 7034377 w 7338139"/>
              <a:gd name="connsiteY2-4530" fmla="*/ 254869 h 4799498"/>
              <a:gd name="connsiteX3-4531" fmla="*/ 7329559 w 7338139"/>
              <a:gd name="connsiteY3-4532" fmla="*/ 2490036 h 4799498"/>
              <a:gd name="connsiteX4-4533" fmla="*/ 7016232 w 7338139"/>
              <a:gd name="connsiteY4-4534" fmla="*/ 4619660 h 4799498"/>
              <a:gd name="connsiteX5-4535" fmla="*/ 3466645 w 7338139"/>
              <a:gd name="connsiteY5-4536" fmla="*/ 4701953 h 4799498"/>
              <a:gd name="connsiteX6-4537" fmla="*/ 382755 w 7338139"/>
              <a:gd name="connsiteY6-4538" fmla="*/ 4633525 h 4799498"/>
              <a:gd name="connsiteX7-4539" fmla="*/ 293099 w 7338139"/>
              <a:gd name="connsiteY7-4540" fmla="*/ 207690 h 4799498"/>
              <a:gd name="connsiteX0-4541" fmla="*/ 293099 w 7338139"/>
              <a:gd name="connsiteY0-4542" fmla="*/ 207690 h 4767935"/>
              <a:gd name="connsiteX1-4543" fmla="*/ 3466646 w 7338139"/>
              <a:gd name="connsiteY1-4544" fmla="*/ 98204 h 4767935"/>
              <a:gd name="connsiteX2-4545" fmla="*/ 7034377 w 7338139"/>
              <a:gd name="connsiteY2-4546" fmla="*/ 254869 h 4767935"/>
              <a:gd name="connsiteX3-4547" fmla="*/ 7329559 w 7338139"/>
              <a:gd name="connsiteY3-4548" fmla="*/ 2490036 h 4767935"/>
              <a:gd name="connsiteX4-4549" fmla="*/ 7016232 w 7338139"/>
              <a:gd name="connsiteY4-4550" fmla="*/ 4619660 h 4767935"/>
              <a:gd name="connsiteX5-4551" fmla="*/ 3466645 w 7338139"/>
              <a:gd name="connsiteY5-4552" fmla="*/ 4701953 h 4767935"/>
              <a:gd name="connsiteX6-4553" fmla="*/ 382755 w 7338139"/>
              <a:gd name="connsiteY6-4554" fmla="*/ 4633525 h 4767935"/>
              <a:gd name="connsiteX7-4555" fmla="*/ 293099 w 7338139"/>
              <a:gd name="connsiteY7-4556" fmla="*/ 207690 h 4767935"/>
              <a:gd name="connsiteX0-4557" fmla="*/ 293099 w 8504376"/>
              <a:gd name="connsiteY0-4558" fmla="*/ 207690 h 4767935"/>
              <a:gd name="connsiteX1-4559" fmla="*/ 3466646 w 8504376"/>
              <a:gd name="connsiteY1-4560" fmla="*/ 98204 h 4767935"/>
              <a:gd name="connsiteX2-4561" fmla="*/ 7034377 w 8504376"/>
              <a:gd name="connsiteY2-4562" fmla="*/ 254869 h 4767935"/>
              <a:gd name="connsiteX3-4563" fmla="*/ 8504309 w 8504376"/>
              <a:gd name="connsiteY3-4564" fmla="*/ 2352452 h 4767935"/>
              <a:gd name="connsiteX4-4565" fmla="*/ 7016232 w 8504376"/>
              <a:gd name="connsiteY4-4566" fmla="*/ 4619660 h 4767935"/>
              <a:gd name="connsiteX5-4567" fmla="*/ 3466645 w 8504376"/>
              <a:gd name="connsiteY5-4568" fmla="*/ 4701953 h 4767935"/>
              <a:gd name="connsiteX6-4569" fmla="*/ 382755 w 8504376"/>
              <a:gd name="connsiteY6-4570" fmla="*/ 4633525 h 4767935"/>
              <a:gd name="connsiteX7-4571" fmla="*/ 293099 w 8504376"/>
              <a:gd name="connsiteY7-4572" fmla="*/ 207690 h 4767935"/>
              <a:gd name="connsiteX0-4573" fmla="*/ 293099 w 9071700"/>
              <a:gd name="connsiteY0-4574" fmla="*/ 214160 h 4774405"/>
              <a:gd name="connsiteX1-4575" fmla="*/ 3466646 w 9071700"/>
              <a:gd name="connsiteY1-4576" fmla="*/ 104674 h 4774405"/>
              <a:gd name="connsiteX2-4577" fmla="*/ 8981710 w 9071700"/>
              <a:gd name="connsiteY2-4578" fmla="*/ 250756 h 4774405"/>
              <a:gd name="connsiteX3-4579" fmla="*/ 8504309 w 9071700"/>
              <a:gd name="connsiteY3-4580" fmla="*/ 2358922 h 4774405"/>
              <a:gd name="connsiteX4-4581" fmla="*/ 7016232 w 9071700"/>
              <a:gd name="connsiteY4-4582" fmla="*/ 4626130 h 4774405"/>
              <a:gd name="connsiteX5-4583" fmla="*/ 3466645 w 9071700"/>
              <a:gd name="connsiteY5-4584" fmla="*/ 4708423 h 4774405"/>
              <a:gd name="connsiteX6-4585" fmla="*/ 382755 w 9071700"/>
              <a:gd name="connsiteY6-4586" fmla="*/ 4639995 h 4774405"/>
              <a:gd name="connsiteX7-4587" fmla="*/ 293099 w 9071700"/>
              <a:gd name="connsiteY7-4588" fmla="*/ 214160 h 4774405"/>
              <a:gd name="connsiteX0-4589" fmla="*/ 293099 w 9071700"/>
              <a:gd name="connsiteY0-4590" fmla="*/ 236106 h 4796351"/>
              <a:gd name="connsiteX1-4591" fmla="*/ 4651979 w 9071700"/>
              <a:gd name="connsiteY1-4592" fmla="*/ 73704 h 4796351"/>
              <a:gd name="connsiteX2-4593" fmla="*/ 8981710 w 9071700"/>
              <a:gd name="connsiteY2-4594" fmla="*/ 272702 h 4796351"/>
              <a:gd name="connsiteX3-4595" fmla="*/ 8504309 w 9071700"/>
              <a:gd name="connsiteY3-4596" fmla="*/ 2380868 h 4796351"/>
              <a:gd name="connsiteX4-4597" fmla="*/ 7016232 w 9071700"/>
              <a:gd name="connsiteY4-4598" fmla="*/ 4648076 h 4796351"/>
              <a:gd name="connsiteX5-4599" fmla="*/ 3466645 w 9071700"/>
              <a:gd name="connsiteY5-4600" fmla="*/ 4730369 h 4796351"/>
              <a:gd name="connsiteX6-4601" fmla="*/ 382755 w 9071700"/>
              <a:gd name="connsiteY6-4602" fmla="*/ 4661941 h 4796351"/>
              <a:gd name="connsiteX7-4603" fmla="*/ 293099 w 9071700"/>
              <a:gd name="connsiteY7-4604" fmla="*/ 236106 h 4796351"/>
              <a:gd name="connsiteX0-4605" fmla="*/ 259540 w 9112224"/>
              <a:gd name="connsiteY0-4606" fmla="*/ 214940 h 4796351"/>
              <a:gd name="connsiteX1-4607" fmla="*/ 4692503 w 9112224"/>
              <a:gd name="connsiteY1-4608" fmla="*/ 73704 h 4796351"/>
              <a:gd name="connsiteX2-4609" fmla="*/ 9022234 w 9112224"/>
              <a:gd name="connsiteY2-4610" fmla="*/ 272702 h 4796351"/>
              <a:gd name="connsiteX3-4611" fmla="*/ 8544833 w 9112224"/>
              <a:gd name="connsiteY3-4612" fmla="*/ 2380868 h 4796351"/>
              <a:gd name="connsiteX4-4613" fmla="*/ 7056756 w 9112224"/>
              <a:gd name="connsiteY4-4614" fmla="*/ 4648076 h 4796351"/>
              <a:gd name="connsiteX5-4615" fmla="*/ 3507169 w 9112224"/>
              <a:gd name="connsiteY5-4616" fmla="*/ 4730369 h 4796351"/>
              <a:gd name="connsiteX6-4617" fmla="*/ 423279 w 9112224"/>
              <a:gd name="connsiteY6-4618" fmla="*/ 4661941 h 4796351"/>
              <a:gd name="connsiteX7-4619" fmla="*/ 259540 w 9112224"/>
              <a:gd name="connsiteY7-4620" fmla="*/ 214940 h 4796351"/>
              <a:gd name="connsiteX0-4621" fmla="*/ 259540 w 9112224"/>
              <a:gd name="connsiteY0-4622" fmla="*/ 266659 h 4848070"/>
              <a:gd name="connsiteX1-4623" fmla="*/ 4692503 w 9112224"/>
              <a:gd name="connsiteY1-4624" fmla="*/ 125423 h 4848070"/>
              <a:gd name="connsiteX2-4625" fmla="*/ 9022234 w 9112224"/>
              <a:gd name="connsiteY2-4626" fmla="*/ 324421 h 4848070"/>
              <a:gd name="connsiteX3-4627" fmla="*/ 8544833 w 9112224"/>
              <a:gd name="connsiteY3-4628" fmla="*/ 2432587 h 4848070"/>
              <a:gd name="connsiteX4-4629" fmla="*/ 7056756 w 9112224"/>
              <a:gd name="connsiteY4-4630" fmla="*/ 4699795 h 4848070"/>
              <a:gd name="connsiteX5-4631" fmla="*/ 3507169 w 9112224"/>
              <a:gd name="connsiteY5-4632" fmla="*/ 4782088 h 4848070"/>
              <a:gd name="connsiteX6-4633" fmla="*/ 423279 w 9112224"/>
              <a:gd name="connsiteY6-4634" fmla="*/ 4713660 h 4848070"/>
              <a:gd name="connsiteX7-4635" fmla="*/ 259540 w 9112224"/>
              <a:gd name="connsiteY7-4636" fmla="*/ 266659 h 4848070"/>
              <a:gd name="connsiteX0-4637" fmla="*/ 264055 w 9106156"/>
              <a:gd name="connsiteY0-4638" fmla="*/ 287661 h 4816156"/>
              <a:gd name="connsiteX1-4639" fmla="*/ 4686435 w 9106156"/>
              <a:gd name="connsiteY1-4640" fmla="*/ 93509 h 4816156"/>
              <a:gd name="connsiteX2-4641" fmla="*/ 9016166 w 9106156"/>
              <a:gd name="connsiteY2-4642" fmla="*/ 292507 h 4816156"/>
              <a:gd name="connsiteX3-4643" fmla="*/ 8538765 w 9106156"/>
              <a:gd name="connsiteY3-4644" fmla="*/ 2400673 h 4816156"/>
              <a:gd name="connsiteX4-4645" fmla="*/ 7050688 w 9106156"/>
              <a:gd name="connsiteY4-4646" fmla="*/ 4667881 h 4816156"/>
              <a:gd name="connsiteX5-4647" fmla="*/ 3501101 w 9106156"/>
              <a:gd name="connsiteY5-4648" fmla="*/ 4750174 h 4816156"/>
              <a:gd name="connsiteX6-4649" fmla="*/ 417211 w 9106156"/>
              <a:gd name="connsiteY6-4650" fmla="*/ 4681746 h 4816156"/>
              <a:gd name="connsiteX7-4651" fmla="*/ 264055 w 9106156"/>
              <a:gd name="connsiteY7-4652" fmla="*/ 287661 h 4816156"/>
              <a:gd name="connsiteX0-4653" fmla="*/ 264055 w 9106156"/>
              <a:gd name="connsiteY0-4654" fmla="*/ 300695 h 4829190"/>
              <a:gd name="connsiteX1-4655" fmla="*/ 4686435 w 9106156"/>
              <a:gd name="connsiteY1-4656" fmla="*/ 106543 h 4829190"/>
              <a:gd name="connsiteX2-4657" fmla="*/ 9016166 w 9106156"/>
              <a:gd name="connsiteY2-4658" fmla="*/ 305541 h 4829190"/>
              <a:gd name="connsiteX3-4659" fmla="*/ 8538765 w 9106156"/>
              <a:gd name="connsiteY3-4660" fmla="*/ 2413707 h 4829190"/>
              <a:gd name="connsiteX4-4661" fmla="*/ 7050688 w 9106156"/>
              <a:gd name="connsiteY4-4662" fmla="*/ 4680915 h 4829190"/>
              <a:gd name="connsiteX5-4663" fmla="*/ 3501101 w 9106156"/>
              <a:gd name="connsiteY5-4664" fmla="*/ 4763208 h 4829190"/>
              <a:gd name="connsiteX6-4665" fmla="*/ 417211 w 9106156"/>
              <a:gd name="connsiteY6-4666" fmla="*/ 4694780 h 4829190"/>
              <a:gd name="connsiteX7-4667" fmla="*/ 264055 w 9106156"/>
              <a:gd name="connsiteY7-4668" fmla="*/ 300695 h 4829190"/>
              <a:gd name="connsiteX0-4669" fmla="*/ 259540 w 9112224"/>
              <a:gd name="connsiteY0-4670" fmla="*/ 288110 h 4848355"/>
              <a:gd name="connsiteX1-4671" fmla="*/ 4692503 w 9112224"/>
              <a:gd name="connsiteY1-4672" fmla="*/ 125708 h 4848355"/>
              <a:gd name="connsiteX2-4673" fmla="*/ 9022234 w 9112224"/>
              <a:gd name="connsiteY2-4674" fmla="*/ 324706 h 4848355"/>
              <a:gd name="connsiteX3-4675" fmla="*/ 8544833 w 9112224"/>
              <a:gd name="connsiteY3-4676" fmla="*/ 2432872 h 4848355"/>
              <a:gd name="connsiteX4-4677" fmla="*/ 7056756 w 9112224"/>
              <a:gd name="connsiteY4-4678" fmla="*/ 4700080 h 4848355"/>
              <a:gd name="connsiteX5-4679" fmla="*/ 3507169 w 9112224"/>
              <a:gd name="connsiteY5-4680" fmla="*/ 4782373 h 4848355"/>
              <a:gd name="connsiteX6-4681" fmla="*/ 423279 w 9112224"/>
              <a:gd name="connsiteY6-4682" fmla="*/ 4713945 h 4848355"/>
              <a:gd name="connsiteX7-4683" fmla="*/ 259540 w 9112224"/>
              <a:gd name="connsiteY7-4684" fmla="*/ 288110 h 4848355"/>
              <a:gd name="connsiteX0-4685" fmla="*/ 268662 w 9100180"/>
              <a:gd name="connsiteY0-4686" fmla="*/ 331357 h 4796352"/>
              <a:gd name="connsiteX1-4687" fmla="*/ 4680459 w 9100180"/>
              <a:gd name="connsiteY1-4688" fmla="*/ 73705 h 4796352"/>
              <a:gd name="connsiteX2-4689" fmla="*/ 9010190 w 9100180"/>
              <a:gd name="connsiteY2-4690" fmla="*/ 272703 h 4796352"/>
              <a:gd name="connsiteX3-4691" fmla="*/ 8532789 w 9100180"/>
              <a:gd name="connsiteY3-4692" fmla="*/ 2380869 h 4796352"/>
              <a:gd name="connsiteX4-4693" fmla="*/ 7044712 w 9100180"/>
              <a:gd name="connsiteY4-4694" fmla="*/ 4648077 h 4796352"/>
              <a:gd name="connsiteX5-4695" fmla="*/ 3495125 w 9100180"/>
              <a:gd name="connsiteY5-4696" fmla="*/ 4730370 h 4796352"/>
              <a:gd name="connsiteX6-4697" fmla="*/ 411235 w 9100180"/>
              <a:gd name="connsiteY6-4698" fmla="*/ 4661942 h 4796352"/>
              <a:gd name="connsiteX7-4699" fmla="*/ 268662 w 9100180"/>
              <a:gd name="connsiteY7-4700" fmla="*/ 331357 h 4796352"/>
              <a:gd name="connsiteX0-4701" fmla="*/ 268662 w 9277116"/>
              <a:gd name="connsiteY0-4702" fmla="*/ 331357 h 4796352"/>
              <a:gd name="connsiteX1-4703" fmla="*/ 4680459 w 9277116"/>
              <a:gd name="connsiteY1-4704" fmla="*/ 73705 h 4796352"/>
              <a:gd name="connsiteX2-4705" fmla="*/ 9010190 w 9277116"/>
              <a:gd name="connsiteY2-4706" fmla="*/ 272703 h 4796352"/>
              <a:gd name="connsiteX3-4707" fmla="*/ 8532789 w 9277116"/>
              <a:gd name="connsiteY3-4708" fmla="*/ 2380869 h 4796352"/>
              <a:gd name="connsiteX4-4709" fmla="*/ 9182545 w 9277116"/>
              <a:gd name="connsiteY4-4710" fmla="*/ 4679827 h 4796352"/>
              <a:gd name="connsiteX5-4711" fmla="*/ 3495125 w 9277116"/>
              <a:gd name="connsiteY5-4712" fmla="*/ 4730370 h 4796352"/>
              <a:gd name="connsiteX6-4713" fmla="*/ 411235 w 9277116"/>
              <a:gd name="connsiteY6-4714" fmla="*/ 4661942 h 4796352"/>
              <a:gd name="connsiteX7-4715" fmla="*/ 268662 w 9277116"/>
              <a:gd name="connsiteY7-4716" fmla="*/ 331357 h 4796352"/>
              <a:gd name="connsiteX0-4717" fmla="*/ 268662 w 9486667"/>
              <a:gd name="connsiteY0-4718" fmla="*/ 331357 h 4796352"/>
              <a:gd name="connsiteX1-4719" fmla="*/ 4680459 w 9486667"/>
              <a:gd name="connsiteY1-4720" fmla="*/ 73705 h 4796352"/>
              <a:gd name="connsiteX2-4721" fmla="*/ 9010190 w 9486667"/>
              <a:gd name="connsiteY2-4722" fmla="*/ 272703 h 4796352"/>
              <a:gd name="connsiteX3-4723" fmla="*/ 9474705 w 9486667"/>
              <a:gd name="connsiteY3-4724" fmla="*/ 2317369 h 4796352"/>
              <a:gd name="connsiteX4-4725" fmla="*/ 9182545 w 9486667"/>
              <a:gd name="connsiteY4-4726" fmla="*/ 4679827 h 4796352"/>
              <a:gd name="connsiteX5-4727" fmla="*/ 3495125 w 9486667"/>
              <a:gd name="connsiteY5-4728" fmla="*/ 4730370 h 4796352"/>
              <a:gd name="connsiteX6-4729" fmla="*/ 411235 w 9486667"/>
              <a:gd name="connsiteY6-4730" fmla="*/ 4661942 h 4796352"/>
              <a:gd name="connsiteX7-4731" fmla="*/ 268662 w 9486667"/>
              <a:gd name="connsiteY7-4732" fmla="*/ 331357 h 4796352"/>
              <a:gd name="connsiteX0-4733" fmla="*/ 268662 w 9475299"/>
              <a:gd name="connsiteY0-4734" fmla="*/ 331357 h 4805604"/>
              <a:gd name="connsiteX1-4735" fmla="*/ 4680459 w 9475299"/>
              <a:gd name="connsiteY1-4736" fmla="*/ 73705 h 4805604"/>
              <a:gd name="connsiteX2-4737" fmla="*/ 9010190 w 9475299"/>
              <a:gd name="connsiteY2-4738" fmla="*/ 272703 h 4805604"/>
              <a:gd name="connsiteX3-4739" fmla="*/ 9474705 w 9475299"/>
              <a:gd name="connsiteY3-4740" fmla="*/ 2317369 h 4805604"/>
              <a:gd name="connsiteX4-4741" fmla="*/ 9087295 w 9475299"/>
              <a:gd name="connsiteY4-4742" fmla="*/ 4700994 h 4805604"/>
              <a:gd name="connsiteX5-4743" fmla="*/ 3495125 w 9475299"/>
              <a:gd name="connsiteY5-4744" fmla="*/ 4730370 h 4805604"/>
              <a:gd name="connsiteX6-4745" fmla="*/ 411235 w 9475299"/>
              <a:gd name="connsiteY6-4746" fmla="*/ 4661942 h 4805604"/>
              <a:gd name="connsiteX7-4747" fmla="*/ 268662 w 9475299"/>
              <a:gd name="connsiteY7-4748" fmla="*/ 331357 h 4805604"/>
              <a:gd name="connsiteX0-4749" fmla="*/ 268662 w 9398864"/>
              <a:gd name="connsiteY0-4750" fmla="*/ 331357 h 4805604"/>
              <a:gd name="connsiteX1-4751" fmla="*/ 4680459 w 9398864"/>
              <a:gd name="connsiteY1-4752" fmla="*/ 73705 h 4805604"/>
              <a:gd name="connsiteX2-4753" fmla="*/ 9010190 w 9398864"/>
              <a:gd name="connsiteY2-4754" fmla="*/ 272703 h 4805604"/>
              <a:gd name="connsiteX3-4755" fmla="*/ 9390039 w 9398864"/>
              <a:gd name="connsiteY3-4756" fmla="*/ 2327952 h 4805604"/>
              <a:gd name="connsiteX4-4757" fmla="*/ 9087295 w 9398864"/>
              <a:gd name="connsiteY4-4758" fmla="*/ 4700994 h 4805604"/>
              <a:gd name="connsiteX5-4759" fmla="*/ 3495125 w 9398864"/>
              <a:gd name="connsiteY5-4760" fmla="*/ 4730370 h 4805604"/>
              <a:gd name="connsiteX6-4761" fmla="*/ 411235 w 9398864"/>
              <a:gd name="connsiteY6-4762" fmla="*/ 4661942 h 4805604"/>
              <a:gd name="connsiteX7-4763" fmla="*/ 268662 w 9398864"/>
              <a:gd name="connsiteY7-4764" fmla="*/ 331357 h 4805604"/>
              <a:gd name="connsiteX0-4765" fmla="*/ 268662 w 9398864"/>
              <a:gd name="connsiteY0-4766" fmla="*/ 329277 h 4803524"/>
              <a:gd name="connsiteX1-4767" fmla="*/ 4680459 w 9398864"/>
              <a:gd name="connsiteY1-4768" fmla="*/ 71625 h 4803524"/>
              <a:gd name="connsiteX2-4769" fmla="*/ 9063106 w 9398864"/>
              <a:gd name="connsiteY2-4770" fmla="*/ 376457 h 4803524"/>
              <a:gd name="connsiteX3-4771" fmla="*/ 9390039 w 9398864"/>
              <a:gd name="connsiteY3-4772" fmla="*/ 2325872 h 4803524"/>
              <a:gd name="connsiteX4-4773" fmla="*/ 9087295 w 9398864"/>
              <a:gd name="connsiteY4-4774" fmla="*/ 4698914 h 4803524"/>
              <a:gd name="connsiteX5-4775" fmla="*/ 3495125 w 9398864"/>
              <a:gd name="connsiteY5-4776" fmla="*/ 4728290 h 4803524"/>
              <a:gd name="connsiteX6-4777" fmla="*/ 411235 w 9398864"/>
              <a:gd name="connsiteY6-4778" fmla="*/ 4659862 h 4803524"/>
              <a:gd name="connsiteX7-4779" fmla="*/ 268662 w 9398864"/>
              <a:gd name="connsiteY7-4780" fmla="*/ 329277 h 4803524"/>
              <a:gd name="connsiteX0-4781" fmla="*/ 268662 w 9398864"/>
              <a:gd name="connsiteY0-4782" fmla="*/ 309685 h 4783932"/>
              <a:gd name="connsiteX1-4783" fmla="*/ 4722792 w 9398864"/>
              <a:gd name="connsiteY1-4784" fmla="*/ 94366 h 4783932"/>
              <a:gd name="connsiteX2-4785" fmla="*/ 9063106 w 9398864"/>
              <a:gd name="connsiteY2-4786" fmla="*/ 356865 h 4783932"/>
              <a:gd name="connsiteX3-4787" fmla="*/ 9390039 w 9398864"/>
              <a:gd name="connsiteY3-4788" fmla="*/ 2306280 h 4783932"/>
              <a:gd name="connsiteX4-4789" fmla="*/ 9087295 w 9398864"/>
              <a:gd name="connsiteY4-4790" fmla="*/ 4679322 h 4783932"/>
              <a:gd name="connsiteX5-4791" fmla="*/ 3495125 w 9398864"/>
              <a:gd name="connsiteY5-4792" fmla="*/ 4708698 h 4783932"/>
              <a:gd name="connsiteX6-4793" fmla="*/ 411235 w 9398864"/>
              <a:gd name="connsiteY6-4794" fmla="*/ 4640270 h 4783932"/>
              <a:gd name="connsiteX7-4795" fmla="*/ 268662 w 9398864"/>
              <a:gd name="connsiteY7-4796" fmla="*/ 309685 h 4783932"/>
              <a:gd name="connsiteX0-4797" fmla="*/ 314333 w 9349285"/>
              <a:gd name="connsiteY0-4798" fmla="*/ 265759 h 4856423"/>
              <a:gd name="connsiteX1-4799" fmla="*/ 4673213 w 9349285"/>
              <a:gd name="connsiteY1-4800" fmla="*/ 166857 h 4856423"/>
              <a:gd name="connsiteX2-4801" fmla="*/ 9013527 w 9349285"/>
              <a:gd name="connsiteY2-4802" fmla="*/ 429356 h 4856423"/>
              <a:gd name="connsiteX3-4803" fmla="*/ 9340460 w 9349285"/>
              <a:gd name="connsiteY3-4804" fmla="*/ 2378771 h 4856423"/>
              <a:gd name="connsiteX4-4805" fmla="*/ 9037716 w 9349285"/>
              <a:gd name="connsiteY4-4806" fmla="*/ 4751813 h 4856423"/>
              <a:gd name="connsiteX5-4807" fmla="*/ 3445546 w 9349285"/>
              <a:gd name="connsiteY5-4808" fmla="*/ 4781189 h 4856423"/>
              <a:gd name="connsiteX6-4809" fmla="*/ 361656 w 9349285"/>
              <a:gd name="connsiteY6-4810" fmla="*/ 4712761 h 4856423"/>
              <a:gd name="connsiteX7-4811" fmla="*/ 314333 w 9349285"/>
              <a:gd name="connsiteY7-4812" fmla="*/ 265759 h 4856423"/>
              <a:gd name="connsiteX0-4813" fmla="*/ 314333 w 9349285"/>
              <a:gd name="connsiteY0-4814" fmla="*/ 152086 h 4742750"/>
              <a:gd name="connsiteX1-4815" fmla="*/ 4673213 w 9349285"/>
              <a:gd name="connsiteY1-4816" fmla="*/ 53184 h 4742750"/>
              <a:gd name="connsiteX2-4817" fmla="*/ 9013527 w 9349285"/>
              <a:gd name="connsiteY2-4818" fmla="*/ 315683 h 4742750"/>
              <a:gd name="connsiteX3-4819" fmla="*/ 9340460 w 9349285"/>
              <a:gd name="connsiteY3-4820" fmla="*/ 2265098 h 4742750"/>
              <a:gd name="connsiteX4-4821" fmla="*/ 9037716 w 9349285"/>
              <a:gd name="connsiteY4-4822" fmla="*/ 4638140 h 4742750"/>
              <a:gd name="connsiteX5-4823" fmla="*/ 3445546 w 9349285"/>
              <a:gd name="connsiteY5-4824" fmla="*/ 4667516 h 4742750"/>
              <a:gd name="connsiteX6-4825" fmla="*/ 361656 w 9349285"/>
              <a:gd name="connsiteY6-4826" fmla="*/ 4599088 h 4742750"/>
              <a:gd name="connsiteX7-4827" fmla="*/ 314333 w 9349285"/>
              <a:gd name="connsiteY7-4828" fmla="*/ 152086 h 4742750"/>
              <a:gd name="connsiteX0-4829" fmla="*/ 287946 w 9322898"/>
              <a:gd name="connsiteY0-4830" fmla="*/ 152086 h 4742750"/>
              <a:gd name="connsiteX1-4831" fmla="*/ 4646826 w 9322898"/>
              <a:gd name="connsiteY1-4832" fmla="*/ 53184 h 4742750"/>
              <a:gd name="connsiteX2-4833" fmla="*/ 8987140 w 9322898"/>
              <a:gd name="connsiteY2-4834" fmla="*/ 315683 h 4742750"/>
              <a:gd name="connsiteX3-4835" fmla="*/ 9314073 w 9322898"/>
              <a:gd name="connsiteY3-4836" fmla="*/ 2265098 h 4742750"/>
              <a:gd name="connsiteX4-4837" fmla="*/ 9011329 w 9322898"/>
              <a:gd name="connsiteY4-4838" fmla="*/ 4638140 h 4742750"/>
              <a:gd name="connsiteX5-4839" fmla="*/ 3419159 w 9322898"/>
              <a:gd name="connsiteY5-4840" fmla="*/ 4667516 h 4742750"/>
              <a:gd name="connsiteX6-4841" fmla="*/ 335269 w 9322898"/>
              <a:gd name="connsiteY6-4842" fmla="*/ 4599088 h 4742750"/>
              <a:gd name="connsiteX7-4843" fmla="*/ 287946 w 9322898"/>
              <a:gd name="connsiteY7-4844" fmla="*/ 152086 h 4742750"/>
              <a:gd name="connsiteX0-4845" fmla="*/ 374685 w 9409637"/>
              <a:gd name="connsiteY0-4846" fmla="*/ 152086 h 4742750"/>
              <a:gd name="connsiteX1-4847" fmla="*/ 4733565 w 9409637"/>
              <a:gd name="connsiteY1-4848" fmla="*/ 53184 h 4742750"/>
              <a:gd name="connsiteX2-4849" fmla="*/ 9073879 w 9409637"/>
              <a:gd name="connsiteY2-4850" fmla="*/ 315683 h 4742750"/>
              <a:gd name="connsiteX3-4851" fmla="*/ 9400812 w 9409637"/>
              <a:gd name="connsiteY3-4852" fmla="*/ 2265098 h 4742750"/>
              <a:gd name="connsiteX4-4853" fmla="*/ 9098068 w 9409637"/>
              <a:gd name="connsiteY4-4854" fmla="*/ 4638140 h 4742750"/>
              <a:gd name="connsiteX5-4855" fmla="*/ 3505898 w 9409637"/>
              <a:gd name="connsiteY5-4856" fmla="*/ 4667516 h 4742750"/>
              <a:gd name="connsiteX6-4857" fmla="*/ 422008 w 9409637"/>
              <a:gd name="connsiteY6-4858" fmla="*/ 4599088 h 4742750"/>
              <a:gd name="connsiteX7-4859" fmla="*/ 374685 w 9409637"/>
              <a:gd name="connsiteY7-4860" fmla="*/ 152086 h 4742750"/>
              <a:gd name="connsiteX0-4861" fmla="*/ 334959 w 9369911"/>
              <a:gd name="connsiteY0-4862" fmla="*/ 169730 h 4760394"/>
              <a:gd name="connsiteX1-4863" fmla="*/ 4693839 w 9369911"/>
              <a:gd name="connsiteY1-4864" fmla="*/ 70828 h 4760394"/>
              <a:gd name="connsiteX2-4865" fmla="*/ 9034153 w 9369911"/>
              <a:gd name="connsiteY2-4866" fmla="*/ 333327 h 4760394"/>
              <a:gd name="connsiteX3-4867" fmla="*/ 9361086 w 9369911"/>
              <a:gd name="connsiteY3-4868" fmla="*/ 2282742 h 4760394"/>
              <a:gd name="connsiteX4-4869" fmla="*/ 9058342 w 9369911"/>
              <a:gd name="connsiteY4-4870" fmla="*/ 4655784 h 4760394"/>
              <a:gd name="connsiteX5-4871" fmla="*/ 3466172 w 9369911"/>
              <a:gd name="connsiteY5-4872" fmla="*/ 4685160 h 4760394"/>
              <a:gd name="connsiteX6-4873" fmla="*/ 382282 w 9369911"/>
              <a:gd name="connsiteY6-4874" fmla="*/ 4616732 h 4760394"/>
              <a:gd name="connsiteX7-4875" fmla="*/ 334959 w 9369911"/>
              <a:gd name="connsiteY7-4876" fmla="*/ 169730 h 4760394"/>
              <a:gd name="connsiteX0-4877" fmla="*/ 447445 w 9482397"/>
              <a:gd name="connsiteY0-4878" fmla="*/ 365090 h 4955754"/>
              <a:gd name="connsiteX1-4879" fmla="*/ 4806325 w 9482397"/>
              <a:gd name="connsiteY1-4880" fmla="*/ 266188 h 4955754"/>
              <a:gd name="connsiteX2-4881" fmla="*/ 9146639 w 9482397"/>
              <a:gd name="connsiteY2-4882" fmla="*/ 528687 h 4955754"/>
              <a:gd name="connsiteX3-4883" fmla="*/ 9473572 w 9482397"/>
              <a:gd name="connsiteY3-4884" fmla="*/ 2478102 h 4955754"/>
              <a:gd name="connsiteX4-4885" fmla="*/ 9170828 w 9482397"/>
              <a:gd name="connsiteY4-4886" fmla="*/ 4851144 h 4955754"/>
              <a:gd name="connsiteX5-4887" fmla="*/ 3578658 w 9482397"/>
              <a:gd name="connsiteY5-4888" fmla="*/ 4880520 h 4955754"/>
              <a:gd name="connsiteX6-4889" fmla="*/ 494768 w 9482397"/>
              <a:gd name="connsiteY6-4890" fmla="*/ 4812092 h 4955754"/>
              <a:gd name="connsiteX7-4891" fmla="*/ 447445 w 9482397"/>
              <a:gd name="connsiteY7-4892" fmla="*/ 365090 h 4955754"/>
              <a:gd name="connsiteX0-4893" fmla="*/ 403589 w 9438541"/>
              <a:gd name="connsiteY0-4894" fmla="*/ 371319 h 5010342"/>
              <a:gd name="connsiteX1-4895" fmla="*/ 4762469 w 9438541"/>
              <a:gd name="connsiteY1-4896" fmla="*/ 272417 h 5010342"/>
              <a:gd name="connsiteX2-4897" fmla="*/ 9102783 w 9438541"/>
              <a:gd name="connsiteY2-4898" fmla="*/ 534916 h 5010342"/>
              <a:gd name="connsiteX3-4899" fmla="*/ 9429716 w 9438541"/>
              <a:gd name="connsiteY3-4900" fmla="*/ 2484331 h 5010342"/>
              <a:gd name="connsiteX4-4901" fmla="*/ 9126972 w 9438541"/>
              <a:gd name="connsiteY4-4902" fmla="*/ 4857373 h 5010342"/>
              <a:gd name="connsiteX5-4903" fmla="*/ 3534802 w 9438541"/>
              <a:gd name="connsiteY5-4904" fmla="*/ 4886749 h 5010342"/>
              <a:gd name="connsiteX6-4905" fmla="*/ 546162 w 9438541"/>
              <a:gd name="connsiteY6-4906" fmla="*/ 4902988 h 5010342"/>
              <a:gd name="connsiteX7-4907" fmla="*/ 403589 w 9438541"/>
              <a:gd name="connsiteY7-4908" fmla="*/ 371319 h 5010342"/>
              <a:gd name="connsiteX0-4909" fmla="*/ 451718 w 9486670"/>
              <a:gd name="connsiteY0-4910" fmla="*/ 194998 h 4904702"/>
              <a:gd name="connsiteX1-4911" fmla="*/ 4810598 w 9486670"/>
              <a:gd name="connsiteY1-4912" fmla="*/ 96096 h 4904702"/>
              <a:gd name="connsiteX2-4913" fmla="*/ 9150912 w 9486670"/>
              <a:gd name="connsiteY2-4914" fmla="*/ 358595 h 4904702"/>
              <a:gd name="connsiteX3-4915" fmla="*/ 9477845 w 9486670"/>
              <a:gd name="connsiteY3-4916" fmla="*/ 2308010 h 4904702"/>
              <a:gd name="connsiteX4-4917" fmla="*/ 9175101 w 9486670"/>
              <a:gd name="connsiteY4-4918" fmla="*/ 4681052 h 4904702"/>
              <a:gd name="connsiteX5-4919" fmla="*/ 3582931 w 9486670"/>
              <a:gd name="connsiteY5-4920" fmla="*/ 4710428 h 4904702"/>
              <a:gd name="connsiteX6-4921" fmla="*/ 594291 w 9486670"/>
              <a:gd name="connsiteY6-4922" fmla="*/ 4726667 h 4904702"/>
              <a:gd name="connsiteX7-4923" fmla="*/ 153607 w 9486670"/>
              <a:gd name="connsiteY7-4924" fmla="*/ 2309968 h 4904702"/>
              <a:gd name="connsiteX8-4925" fmla="*/ 451718 w 9486670"/>
              <a:gd name="connsiteY8-4926" fmla="*/ 194998 h 4904702"/>
              <a:gd name="connsiteX0-4927" fmla="*/ 451718 w 9486670"/>
              <a:gd name="connsiteY0-4928" fmla="*/ 194998 h 4899393"/>
              <a:gd name="connsiteX1-4929" fmla="*/ 4810598 w 9486670"/>
              <a:gd name="connsiteY1-4930" fmla="*/ 96096 h 4899393"/>
              <a:gd name="connsiteX2-4931" fmla="*/ 9150912 w 9486670"/>
              <a:gd name="connsiteY2-4932" fmla="*/ 358595 h 4899393"/>
              <a:gd name="connsiteX3-4933" fmla="*/ 9477845 w 9486670"/>
              <a:gd name="connsiteY3-4934" fmla="*/ 2308010 h 4899393"/>
              <a:gd name="connsiteX4-4935" fmla="*/ 9175101 w 9486670"/>
              <a:gd name="connsiteY4-4936" fmla="*/ 4681052 h 4899393"/>
              <a:gd name="connsiteX5-4937" fmla="*/ 4429597 w 9486670"/>
              <a:gd name="connsiteY5-4938" fmla="*/ 4689262 h 4899393"/>
              <a:gd name="connsiteX6-4939" fmla="*/ 594291 w 9486670"/>
              <a:gd name="connsiteY6-4940" fmla="*/ 4726667 h 4899393"/>
              <a:gd name="connsiteX7-4941" fmla="*/ 153607 w 9486670"/>
              <a:gd name="connsiteY7-4942" fmla="*/ 2309968 h 4899393"/>
              <a:gd name="connsiteX8-4943" fmla="*/ 451718 w 9486670"/>
              <a:gd name="connsiteY8-4944" fmla="*/ 194998 h 4899393"/>
              <a:gd name="connsiteX0-4945" fmla="*/ 451718 w 9486670"/>
              <a:gd name="connsiteY0-4946" fmla="*/ 194998 h 4830807"/>
              <a:gd name="connsiteX1-4947" fmla="*/ 4810598 w 9486670"/>
              <a:gd name="connsiteY1-4948" fmla="*/ 96096 h 4830807"/>
              <a:gd name="connsiteX2-4949" fmla="*/ 9150912 w 9486670"/>
              <a:gd name="connsiteY2-4950" fmla="*/ 358595 h 4830807"/>
              <a:gd name="connsiteX3-4951" fmla="*/ 9477845 w 9486670"/>
              <a:gd name="connsiteY3-4952" fmla="*/ 2308010 h 4830807"/>
              <a:gd name="connsiteX4-4953" fmla="*/ 9175101 w 9486670"/>
              <a:gd name="connsiteY4-4954" fmla="*/ 4681052 h 4830807"/>
              <a:gd name="connsiteX5-4955" fmla="*/ 4429597 w 9486670"/>
              <a:gd name="connsiteY5-4956" fmla="*/ 4689262 h 4830807"/>
              <a:gd name="connsiteX6-4957" fmla="*/ 604874 w 9486670"/>
              <a:gd name="connsiteY6-4958" fmla="*/ 4631417 h 4830807"/>
              <a:gd name="connsiteX7-4959" fmla="*/ 153607 w 9486670"/>
              <a:gd name="connsiteY7-4960" fmla="*/ 2309968 h 4830807"/>
              <a:gd name="connsiteX8-4961" fmla="*/ 451718 w 9486670"/>
              <a:gd name="connsiteY8-4962" fmla="*/ 194998 h 4830807"/>
              <a:gd name="connsiteX0-4963" fmla="*/ 451718 w 9486670"/>
              <a:gd name="connsiteY0-4964" fmla="*/ 194998 h 4830807"/>
              <a:gd name="connsiteX1-4965" fmla="*/ 4810598 w 9486670"/>
              <a:gd name="connsiteY1-4966" fmla="*/ 96096 h 4830807"/>
              <a:gd name="connsiteX2-4967" fmla="*/ 9150912 w 9486670"/>
              <a:gd name="connsiteY2-4968" fmla="*/ 358595 h 4830807"/>
              <a:gd name="connsiteX3-4969" fmla="*/ 9477845 w 9486670"/>
              <a:gd name="connsiteY3-4970" fmla="*/ 2308010 h 4830807"/>
              <a:gd name="connsiteX4-4971" fmla="*/ 9175101 w 9486670"/>
              <a:gd name="connsiteY4-4972" fmla="*/ 4681052 h 4830807"/>
              <a:gd name="connsiteX5-4973" fmla="*/ 4429597 w 9486670"/>
              <a:gd name="connsiteY5-4974" fmla="*/ 4689262 h 4830807"/>
              <a:gd name="connsiteX6-4975" fmla="*/ 541374 w 9486670"/>
              <a:gd name="connsiteY6-4976" fmla="*/ 4631417 h 4830807"/>
              <a:gd name="connsiteX7-4977" fmla="*/ 153607 w 9486670"/>
              <a:gd name="connsiteY7-4978" fmla="*/ 2309968 h 4830807"/>
              <a:gd name="connsiteX8-4979" fmla="*/ 451718 w 9486670"/>
              <a:gd name="connsiteY8-4980" fmla="*/ 194998 h 4830807"/>
              <a:gd name="connsiteX0-4981" fmla="*/ 451718 w 9486670"/>
              <a:gd name="connsiteY0-4982" fmla="*/ 194998 h 4780060"/>
              <a:gd name="connsiteX1-4983" fmla="*/ 4810598 w 9486670"/>
              <a:gd name="connsiteY1-4984" fmla="*/ 96096 h 4780060"/>
              <a:gd name="connsiteX2-4985" fmla="*/ 9150912 w 9486670"/>
              <a:gd name="connsiteY2-4986" fmla="*/ 358595 h 4780060"/>
              <a:gd name="connsiteX3-4987" fmla="*/ 9477845 w 9486670"/>
              <a:gd name="connsiteY3-4988" fmla="*/ 2308010 h 4780060"/>
              <a:gd name="connsiteX4-4989" fmla="*/ 9175101 w 9486670"/>
              <a:gd name="connsiteY4-4990" fmla="*/ 4681052 h 4780060"/>
              <a:gd name="connsiteX5-4991" fmla="*/ 4429597 w 9486670"/>
              <a:gd name="connsiteY5-4992" fmla="*/ 4689262 h 4780060"/>
              <a:gd name="connsiteX6-4993" fmla="*/ 541374 w 9486670"/>
              <a:gd name="connsiteY6-4994" fmla="*/ 4631417 h 4780060"/>
              <a:gd name="connsiteX7-4995" fmla="*/ 153607 w 9486670"/>
              <a:gd name="connsiteY7-4996" fmla="*/ 2309968 h 4780060"/>
              <a:gd name="connsiteX8-4997" fmla="*/ 451718 w 9486670"/>
              <a:gd name="connsiteY8-4998" fmla="*/ 194998 h 4780060"/>
              <a:gd name="connsiteX0-4999" fmla="*/ 451718 w 9486670"/>
              <a:gd name="connsiteY0-5000" fmla="*/ 194998 h 4802009"/>
              <a:gd name="connsiteX1-5001" fmla="*/ 4810598 w 9486670"/>
              <a:gd name="connsiteY1-5002" fmla="*/ 96096 h 4802009"/>
              <a:gd name="connsiteX2-5003" fmla="*/ 9150912 w 9486670"/>
              <a:gd name="connsiteY2-5004" fmla="*/ 358595 h 4802009"/>
              <a:gd name="connsiteX3-5005" fmla="*/ 9477845 w 9486670"/>
              <a:gd name="connsiteY3-5006" fmla="*/ 2308010 h 4802009"/>
              <a:gd name="connsiteX4-5007" fmla="*/ 9175101 w 9486670"/>
              <a:gd name="connsiteY4-5008" fmla="*/ 4681052 h 4802009"/>
              <a:gd name="connsiteX5-5009" fmla="*/ 4366097 w 9486670"/>
              <a:gd name="connsiteY5-5010" fmla="*/ 4752762 h 4802009"/>
              <a:gd name="connsiteX6-5011" fmla="*/ 541374 w 9486670"/>
              <a:gd name="connsiteY6-5012" fmla="*/ 4631417 h 4802009"/>
              <a:gd name="connsiteX7-5013" fmla="*/ 153607 w 9486670"/>
              <a:gd name="connsiteY7-5014" fmla="*/ 2309968 h 4802009"/>
              <a:gd name="connsiteX8-5015" fmla="*/ 451718 w 9486670"/>
              <a:gd name="connsiteY8-5016" fmla="*/ 194998 h 4802009"/>
              <a:gd name="connsiteX0-5017" fmla="*/ 451718 w 9486670"/>
              <a:gd name="connsiteY0-5018" fmla="*/ 194998 h 4802009"/>
              <a:gd name="connsiteX1-5019" fmla="*/ 4810598 w 9486670"/>
              <a:gd name="connsiteY1-5020" fmla="*/ 96096 h 4802009"/>
              <a:gd name="connsiteX2-5021" fmla="*/ 9150912 w 9486670"/>
              <a:gd name="connsiteY2-5022" fmla="*/ 358595 h 4802009"/>
              <a:gd name="connsiteX3-5023" fmla="*/ 9477845 w 9486670"/>
              <a:gd name="connsiteY3-5024" fmla="*/ 2435010 h 4802009"/>
              <a:gd name="connsiteX4-5025" fmla="*/ 9175101 w 9486670"/>
              <a:gd name="connsiteY4-5026" fmla="*/ 4681052 h 4802009"/>
              <a:gd name="connsiteX5-5027" fmla="*/ 4366097 w 9486670"/>
              <a:gd name="connsiteY5-5028" fmla="*/ 4752762 h 4802009"/>
              <a:gd name="connsiteX6-5029" fmla="*/ 541374 w 9486670"/>
              <a:gd name="connsiteY6-5030" fmla="*/ 4631417 h 4802009"/>
              <a:gd name="connsiteX7-5031" fmla="*/ 153607 w 9486670"/>
              <a:gd name="connsiteY7-5032" fmla="*/ 2309968 h 4802009"/>
              <a:gd name="connsiteX8-5033" fmla="*/ 451718 w 9486670"/>
              <a:gd name="connsiteY8-5034" fmla="*/ 194998 h 4802009"/>
              <a:gd name="connsiteX0-5035" fmla="*/ 451718 w 9482103"/>
              <a:gd name="connsiteY0-5036" fmla="*/ 194998 h 4805940"/>
              <a:gd name="connsiteX1-5037" fmla="*/ 4810598 w 9482103"/>
              <a:gd name="connsiteY1-5038" fmla="*/ 96096 h 4805940"/>
              <a:gd name="connsiteX2-5039" fmla="*/ 9150912 w 9482103"/>
              <a:gd name="connsiteY2-5040" fmla="*/ 358595 h 4805940"/>
              <a:gd name="connsiteX3-5041" fmla="*/ 9477845 w 9482103"/>
              <a:gd name="connsiteY3-5042" fmla="*/ 2435010 h 4805940"/>
              <a:gd name="connsiteX4-5043" fmla="*/ 9090435 w 9482103"/>
              <a:gd name="connsiteY4-5044" fmla="*/ 4691636 h 4805940"/>
              <a:gd name="connsiteX5-5045" fmla="*/ 4366097 w 9482103"/>
              <a:gd name="connsiteY5-5046" fmla="*/ 4752762 h 4805940"/>
              <a:gd name="connsiteX6-5047" fmla="*/ 541374 w 9482103"/>
              <a:gd name="connsiteY6-5048" fmla="*/ 4631417 h 4805940"/>
              <a:gd name="connsiteX7-5049" fmla="*/ 153607 w 9482103"/>
              <a:gd name="connsiteY7-5050" fmla="*/ 2309968 h 4805940"/>
              <a:gd name="connsiteX8-5051" fmla="*/ 451718 w 9482103"/>
              <a:gd name="connsiteY8-5052" fmla="*/ 194998 h 4805940"/>
              <a:gd name="connsiteX0-5053" fmla="*/ 320624 w 9351009"/>
              <a:gd name="connsiteY0-5054" fmla="*/ 188472 h 4799414"/>
              <a:gd name="connsiteX1-5055" fmla="*/ 4679504 w 9351009"/>
              <a:gd name="connsiteY1-5056" fmla="*/ 89570 h 4799414"/>
              <a:gd name="connsiteX2-5057" fmla="*/ 9019818 w 9351009"/>
              <a:gd name="connsiteY2-5058" fmla="*/ 352069 h 4799414"/>
              <a:gd name="connsiteX3-5059" fmla="*/ 9346751 w 9351009"/>
              <a:gd name="connsiteY3-5060" fmla="*/ 2428484 h 4799414"/>
              <a:gd name="connsiteX4-5061" fmla="*/ 8959341 w 9351009"/>
              <a:gd name="connsiteY4-5062" fmla="*/ 4685110 h 4799414"/>
              <a:gd name="connsiteX5-5063" fmla="*/ 4235003 w 9351009"/>
              <a:gd name="connsiteY5-5064" fmla="*/ 4746236 h 4799414"/>
              <a:gd name="connsiteX6-5065" fmla="*/ 410280 w 9351009"/>
              <a:gd name="connsiteY6-5066" fmla="*/ 4624891 h 4799414"/>
              <a:gd name="connsiteX7-5067" fmla="*/ 22513 w 9351009"/>
              <a:gd name="connsiteY7-5068" fmla="*/ 2303442 h 4799414"/>
              <a:gd name="connsiteX8-5069" fmla="*/ 320624 w 9351009"/>
              <a:gd name="connsiteY8-5070" fmla="*/ 188472 h 4799414"/>
              <a:gd name="connsiteX0-5071" fmla="*/ 320624 w 9351009"/>
              <a:gd name="connsiteY0-5072" fmla="*/ 161603 h 4772545"/>
              <a:gd name="connsiteX1-5073" fmla="*/ 4679504 w 9351009"/>
              <a:gd name="connsiteY1-5074" fmla="*/ 62701 h 4772545"/>
              <a:gd name="connsiteX2-5075" fmla="*/ 9019818 w 9351009"/>
              <a:gd name="connsiteY2-5076" fmla="*/ 325200 h 4772545"/>
              <a:gd name="connsiteX3-5077" fmla="*/ 9346751 w 9351009"/>
              <a:gd name="connsiteY3-5078" fmla="*/ 2401615 h 4772545"/>
              <a:gd name="connsiteX4-5079" fmla="*/ 8959341 w 9351009"/>
              <a:gd name="connsiteY4-5080" fmla="*/ 4658241 h 4772545"/>
              <a:gd name="connsiteX5-5081" fmla="*/ 4235003 w 9351009"/>
              <a:gd name="connsiteY5-5082" fmla="*/ 4719367 h 4772545"/>
              <a:gd name="connsiteX6-5083" fmla="*/ 410280 w 9351009"/>
              <a:gd name="connsiteY6-5084" fmla="*/ 4598022 h 4772545"/>
              <a:gd name="connsiteX7-5085" fmla="*/ 22513 w 9351009"/>
              <a:gd name="connsiteY7-5086" fmla="*/ 2276573 h 4772545"/>
              <a:gd name="connsiteX8-5087" fmla="*/ 320624 w 9351009"/>
              <a:gd name="connsiteY8-5088" fmla="*/ 161603 h 4772545"/>
              <a:gd name="connsiteX0-5089" fmla="*/ 362957 w 9351009"/>
              <a:gd name="connsiteY0-5090" fmla="*/ 149775 h 4792467"/>
              <a:gd name="connsiteX1-5091" fmla="*/ 4679504 w 9351009"/>
              <a:gd name="connsiteY1-5092" fmla="*/ 82623 h 4792467"/>
              <a:gd name="connsiteX2-5093" fmla="*/ 9019818 w 9351009"/>
              <a:gd name="connsiteY2-5094" fmla="*/ 345122 h 4792467"/>
              <a:gd name="connsiteX3-5095" fmla="*/ 9346751 w 9351009"/>
              <a:gd name="connsiteY3-5096" fmla="*/ 2421537 h 4792467"/>
              <a:gd name="connsiteX4-5097" fmla="*/ 8959341 w 9351009"/>
              <a:gd name="connsiteY4-5098" fmla="*/ 4678163 h 4792467"/>
              <a:gd name="connsiteX5-5099" fmla="*/ 4235003 w 9351009"/>
              <a:gd name="connsiteY5-5100" fmla="*/ 4739289 h 4792467"/>
              <a:gd name="connsiteX6-5101" fmla="*/ 410280 w 9351009"/>
              <a:gd name="connsiteY6-5102" fmla="*/ 4617944 h 4792467"/>
              <a:gd name="connsiteX7-5103" fmla="*/ 22513 w 9351009"/>
              <a:gd name="connsiteY7-5104" fmla="*/ 2296495 h 4792467"/>
              <a:gd name="connsiteX8-5105" fmla="*/ 362957 w 9351009"/>
              <a:gd name="connsiteY8-5106" fmla="*/ 149775 h 4792467"/>
              <a:gd name="connsiteX0-5107" fmla="*/ 362957 w 9348535"/>
              <a:gd name="connsiteY0-5108" fmla="*/ 149775 h 4792467"/>
              <a:gd name="connsiteX1-5109" fmla="*/ 4679504 w 9348535"/>
              <a:gd name="connsiteY1-5110" fmla="*/ 82623 h 4792467"/>
              <a:gd name="connsiteX2-5111" fmla="*/ 8977484 w 9348535"/>
              <a:gd name="connsiteY2-5112" fmla="*/ 271038 h 4792467"/>
              <a:gd name="connsiteX3-5113" fmla="*/ 9346751 w 9348535"/>
              <a:gd name="connsiteY3-5114" fmla="*/ 2421537 h 4792467"/>
              <a:gd name="connsiteX4-5115" fmla="*/ 8959341 w 9348535"/>
              <a:gd name="connsiteY4-5116" fmla="*/ 4678163 h 4792467"/>
              <a:gd name="connsiteX5-5117" fmla="*/ 4235003 w 9348535"/>
              <a:gd name="connsiteY5-5118" fmla="*/ 4739289 h 4792467"/>
              <a:gd name="connsiteX6-5119" fmla="*/ 410280 w 9348535"/>
              <a:gd name="connsiteY6-5120" fmla="*/ 4617944 h 4792467"/>
              <a:gd name="connsiteX7-5121" fmla="*/ 22513 w 9348535"/>
              <a:gd name="connsiteY7-5122" fmla="*/ 2296495 h 4792467"/>
              <a:gd name="connsiteX8-5123" fmla="*/ 362957 w 9348535"/>
              <a:gd name="connsiteY8-5124" fmla="*/ 149775 h 4792467"/>
              <a:gd name="connsiteX0-5125" fmla="*/ 494011 w 9479589"/>
              <a:gd name="connsiteY0-5126" fmla="*/ 191062 h 4833754"/>
              <a:gd name="connsiteX1-5127" fmla="*/ 4810558 w 9479589"/>
              <a:gd name="connsiteY1-5128" fmla="*/ 123910 h 4833754"/>
              <a:gd name="connsiteX2-5129" fmla="*/ 9108538 w 9479589"/>
              <a:gd name="connsiteY2-5130" fmla="*/ 312325 h 4833754"/>
              <a:gd name="connsiteX3-5131" fmla="*/ 9477805 w 9479589"/>
              <a:gd name="connsiteY3-5132" fmla="*/ 2462824 h 4833754"/>
              <a:gd name="connsiteX4-5133" fmla="*/ 9090395 w 9479589"/>
              <a:gd name="connsiteY4-5134" fmla="*/ 4719450 h 4833754"/>
              <a:gd name="connsiteX5-5135" fmla="*/ 4366057 w 9479589"/>
              <a:gd name="connsiteY5-5136" fmla="*/ 4780576 h 4833754"/>
              <a:gd name="connsiteX6-5137" fmla="*/ 541334 w 9479589"/>
              <a:gd name="connsiteY6-5138" fmla="*/ 4659231 h 4833754"/>
              <a:gd name="connsiteX7-5139" fmla="*/ 111234 w 9479589"/>
              <a:gd name="connsiteY7-5140" fmla="*/ 2433032 h 4833754"/>
              <a:gd name="connsiteX8-5141" fmla="*/ 494011 w 9479589"/>
              <a:gd name="connsiteY8-5142" fmla="*/ 191062 h 4833754"/>
              <a:gd name="connsiteX0-5143" fmla="*/ 400619 w 9386197"/>
              <a:gd name="connsiteY0-5144" fmla="*/ 241270 h 4883962"/>
              <a:gd name="connsiteX1-5145" fmla="*/ 4717166 w 9386197"/>
              <a:gd name="connsiteY1-5146" fmla="*/ 174118 h 4883962"/>
              <a:gd name="connsiteX2-5147" fmla="*/ 9015146 w 9386197"/>
              <a:gd name="connsiteY2-5148" fmla="*/ 362533 h 4883962"/>
              <a:gd name="connsiteX3-5149" fmla="*/ 9384413 w 9386197"/>
              <a:gd name="connsiteY3-5150" fmla="*/ 2513032 h 4883962"/>
              <a:gd name="connsiteX4-5151" fmla="*/ 8997003 w 9386197"/>
              <a:gd name="connsiteY4-5152" fmla="*/ 4769658 h 4883962"/>
              <a:gd name="connsiteX5-5153" fmla="*/ 4272665 w 9386197"/>
              <a:gd name="connsiteY5-5154" fmla="*/ 4830784 h 4883962"/>
              <a:gd name="connsiteX6-5155" fmla="*/ 447942 w 9386197"/>
              <a:gd name="connsiteY6-5156" fmla="*/ 4709439 h 4883962"/>
              <a:gd name="connsiteX7-5157" fmla="*/ 17842 w 9386197"/>
              <a:gd name="connsiteY7-5158" fmla="*/ 2483240 h 4883962"/>
              <a:gd name="connsiteX8-5159" fmla="*/ 400619 w 9386197"/>
              <a:gd name="connsiteY8-5160" fmla="*/ 241270 h 4883962"/>
              <a:gd name="connsiteX0-5161" fmla="*/ 405500 w 9391078"/>
              <a:gd name="connsiteY0-5162" fmla="*/ 176143 h 4818835"/>
              <a:gd name="connsiteX1-5163" fmla="*/ 4722047 w 9391078"/>
              <a:gd name="connsiteY1-5164" fmla="*/ 108991 h 4818835"/>
              <a:gd name="connsiteX2-5165" fmla="*/ 9020027 w 9391078"/>
              <a:gd name="connsiteY2-5166" fmla="*/ 297406 h 4818835"/>
              <a:gd name="connsiteX3-5167" fmla="*/ 9389294 w 9391078"/>
              <a:gd name="connsiteY3-5168" fmla="*/ 2447905 h 4818835"/>
              <a:gd name="connsiteX4-5169" fmla="*/ 9001884 w 9391078"/>
              <a:gd name="connsiteY4-5170" fmla="*/ 4704531 h 4818835"/>
              <a:gd name="connsiteX5-5171" fmla="*/ 4277546 w 9391078"/>
              <a:gd name="connsiteY5-5172" fmla="*/ 4765657 h 4818835"/>
              <a:gd name="connsiteX6-5173" fmla="*/ 452823 w 9391078"/>
              <a:gd name="connsiteY6-5174" fmla="*/ 4644312 h 4818835"/>
              <a:gd name="connsiteX7-5175" fmla="*/ 22723 w 9391078"/>
              <a:gd name="connsiteY7-5176" fmla="*/ 2418113 h 4818835"/>
              <a:gd name="connsiteX8-5177" fmla="*/ 405500 w 9391078"/>
              <a:gd name="connsiteY8-5178" fmla="*/ 176143 h 4818835"/>
              <a:gd name="connsiteX0-5179" fmla="*/ 405500 w 9391078"/>
              <a:gd name="connsiteY0-5180" fmla="*/ 172730 h 4826006"/>
              <a:gd name="connsiteX1-5181" fmla="*/ 4722047 w 9391078"/>
              <a:gd name="connsiteY1-5182" fmla="*/ 116162 h 4826006"/>
              <a:gd name="connsiteX2-5183" fmla="*/ 9020027 w 9391078"/>
              <a:gd name="connsiteY2-5184" fmla="*/ 304577 h 4826006"/>
              <a:gd name="connsiteX3-5185" fmla="*/ 9389294 w 9391078"/>
              <a:gd name="connsiteY3-5186" fmla="*/ 2455076 h 4826006"/>
              <a:gd name="connsiteX4-5187" fmla="*/ 9001884 w 9391078"/>
              <a:gd name="connsiteY4-5188" fmla="*/ 4711702 h 4826006"/>
              <a:gd name="connsiteX5-5189" fmla="*/ 4277546 w 9391078"/>
              <a:gd name="connsiteY5-5190" fmla="*/ 4772828 h 4826006"/>
              <a:gd name="connsiteX6-5191" fmla="*/ 452823 w 9391078"/>
              <a:gd name="connsiteY6-5192" fmla="*/ 4651483 h 4826006"/>
              <a:gd name="connsiteX7-5193" fmla="*/ 22723 w 9391078"/>
              <a:gd name="connsiteY7-5194" fmla="*/ 2425284 h 4826006"/>
              <a:gd name="connsiteX8-5195" fmla="*/ 405500 w 9391078"/>
              <a:gd name="connsiteY8-5196" fmla="*/ 172730 h 4826006"/>
              <a:gd name="connsiteX0-5197" fmla="*/ 405500 w 9391078"/>
              <a:gd name="connsiteY0-5198" fmla="*/ 162061 h 4815337"/>
              <a:gd name="connsiteX1-5199" fmla="*/ 4722047 w 9391078"/>
              <a:gd name="connsiteY1-5200" fmla="*/ 105493 h 4815337"/>
              <a:gd name="connsiteX2-5201" fmla="*/ 9020027 w 9391078"/>
              <a:gd name="connsiteY2-5202" fmla="*/ 293908 h 4815337"/>
              <a:gd name="connsiteX3-5203" fmla="*/ 9389294 w 9391078"/>
              <a:gd name="connsiteY3-5204" fmla="*/ 2444407 h 4815337"/>
              <a:gd name="connsiteX4-5205" fmla="*/ 9001884 w 9391078"/>
              <a:gd name="connsiteY4-5206" fmla="*/ 4701033 h 4815337"/>
              <a:gd name="connsiteX5-5207" fmla="*/ 4277546 w 9391078"/>
              <a:gd name="connsiteY5-5208" fmla="*/ 4762159 h 4815337"/>
              <a:gd name="connsiteX6-5209" fmla="*/ 452823 w 9391078"/>
              <a:gd name="connsiteY6-5210" fmla="*/ 4640814 h 4815337"/>
              <a:gd name="connsiteX7-5211" fmla="*/ 22723 w 9391078"/>
              <a:gd name="connsiteY7-5212" fmla="*/ 2414615 h 4815337"/>
              <a:gd name="connsiteX8-5213" fmla="*/ 405500 w 9391078"/>
              <a:gd name="connsiteY8-5214" fmla="*/ 162061 h 4815337"/>
              <a:gd name="connsiteX0-5215" fmla="*/ 494011 w 9479589"/>
              <a:gd name="connsiteY0-5216" fmla="*/ 278332 h 4931608"/>
              <a:gd name="connsiteX1-5217" fmla="*/ 4810558 w 9479589"/>
              <a:gd name="connsiteY1-5218" fmla="*/ 10097 h 4931608"/>
              <a:gd name="connsiteX2-5219" fmla="*/ 9108538 w 9479589"/>
              <a:gd name="connsiteY2-5220" fmla="*/ 410179 h 4931608"/>
              <a:gd name="connsiteX3-5221" fmla="*/ 9477805 w 9479589"/>
              <a:gd name="connsiteY3-5222" fmla="*/ 2560678 h 4931608"/>
              <a:gd name="connsiteX4-5223" fmla="*/ 9090395 w 9479589"/>
              <a:gd name="connsiteY4-5224" fmla="*/ 4817304 h 4931608"/>
              <a:gd name="connsiteX5-5225" fmla="*/ 4366057 w 9479589"/>
              <a:gd name="connsiteY5-5226" fmla="*/ 4878430 h 4931608"/>
              <a:gd name="connsiteX6-5227" fmla="*/ 541334 w 9479589"/>
              <a:gd name="connsiteY6-5228" fmla="*/ 4757085 h 4931608"/>
              <a:gd name="connsiteX7-5229" fmla="*/ 111234 w 9479589"/>
              <a:gd name="connsiteY7-5230" fmla="*/ 2530886 h 4931608"/>
              <a:gd name="connsiteX8-5231" fmla="*/ 494011 w 9479589"/>
              <a:gd name="connsiteY8-5232" fmla="*/ 278332 h 4931608"/>
              <a:gd name="connsiteX0-5233" fmla="*/ 494011 w 9478583"/>
              <a:gd name="connsiteY0-5234" fmla="*/ 310099 h 4963375"/>
              <a:gd name="connsiteX1-5235" fmla="*/ 4810558 w 9478583"/>
              <a:gd name="connsiteY1-5236" fmla="*/ 41864 h 4963375"/>
              <a:gd name="connsiteX2-5237" fmla="*/ 9045038 w 9478583"/>
              <a:gd name="connsiteY2-5238" fmla="*/ 304362 h 4963375"/>
              <a:gd name="connsiteX3-5239" fmla="*/ 9477805 w 9478583"/>
              <a:gd name="connsiteY3-5240" fmla="*/ 2592445 h 4963375"/>
              <a:gd name="connsiteX4-5241" fmla="*/ 9090395 w 9478583"/>
              <a:gd name="connsiteY4-5242" fmla="*/ 4849071 h 4963375"/>
              <a:gd name="connsiteX5-5243" fmla="*/ 4366057 w 9478583"/>
              <a:gd name="connsiteY5-5244" fmla="*/ 4910197 h 4963375"/>
              <a:gd name="connsiteX6-5245" fmla="*/ 541334 w 9478583"/>
              <a:gd name="connsiteY6-5246" fmla="*/ 4788852 h 4963375"/>
              <a:gd name="connsiteX7-5247" fmla="*/ 111234 w 9478583"/>
              <a:gd name="connsiteY7-5248" fmla="*/ 2562653 h 4963375"/>
              <a:gd name="connsiteX8-5249" fmla="*/ 494011 w 9478583"/>
              <a:gd name="connsiteY8-5250" fmla="*/ 310099 h 4963375"/>
              <a:gd name="connsiteX0-5251" fmla="*/ 493353 w 9477925"/>
              <a:gd name="connsiteY0-5252" fmla="*/ 283275 h 4936551"/>
              <a:gd name="connsiteX1-5253" fmla="*/ 4799316 w 9477925"/>
              <a:gd name="connsiteY1-5254" fmla="*/ 67957 h 4936551"/>
              <a:gd name="connsiteX2-5255" fmla="*/ 9044380 w 9477925"/>
              <a:gd name="connsiteY2-5256" fmla="*/ 277538 h 4936551"/>
              <a:gd name="connsiteX3-5257" fmla="*/ 9477147 w 9477925"/>
              <a:gd name="connsiteY3-5258" fmla="*/ 2565621 h 4936551"/>
              <a:gd name="connsiteX4-5259" fmla="*/ 9089737 w 9477925"/>
              <a:gd name="connsiteY4-5260" fmla="*/ 4822247 h 4936551"/>
              <a:gd name="connsiteX5-5261" fmla="*/ 4365399 w 9477925"/>
              <a:gd name="connsiteY5-5262" fmla="*/ 4883373 h 4936551"/>
              <a:gd name="connsiteX6-5263" fmla="*/ 540676 w 9477925"/>
              <a:gd name="connsiteY6-5264" fmla="*/ 4762028 h 4936551"/>
              <a:gd name="connsiteX7-5265" fmla="*/ 110576 w 9477925"/>
              <a:gd name="connsiteY7-5266" fmla="*/ 2535829 h 4936551"/>
              <a:gd name="connsiteX8-5267" fmla="*/ 493353 w 9477925"/>
              <a:gd name="connsiteY8-5268" fmla="*/ 283275 h 4936551"/>
              <a:gd name="connsiteX0-5269" fmla="*/ 509831 w 9462653"/>
              <a:gd name="connsiteY0-5270" fmla="*/ 172645 h 5048171"/>
              <a:gd name="connsiteX1-5271" fmla="*/ 4784044 w 9462653"/>
              <a:gd name="connsiteY1-5272" fmla="*/ 179577 h 5048171"/>
              <a:gd name="connsiteX2-5273" fmla="*/ 9029108 w 9462653"/>
              <a:gd name="connsiteY2-5274" fmla="*/ 389158 h 5048171"/>
              <a:gd name="connsiteX3-5275" fmla="*/ 9461875 w 9462653"/>
              <a:gd name="connsiteY3-5276" fmla="*/ 2677241 h 5048171"/>
              <a:gd name="connsiteX4-5277" fmla="*/ 9074465 w 9462653"/>
              <a:gd name="connsiteY4-5278" fmla="*/ 4933867 h 5048171"/>
              <a:gd name="connsiteX5-5279" fmla="*/ 4350127 w 9462653"/>
              <a:gd name="connsiteY5-5280" fmla="*/ 4994993 h 5048171"/>
              <a:gd name="connsiteX6-5281" fmla="*/ 525404 w 9462653"/>
              <a:gd name="connsiteY6-5282" fmla="*/ 4873648 h 5048171"/>
              <a:gd name="connsiteX7-5283" fmla="*/ 95304 w 9462653"/>
              <a:gd name="connsiteY7-5284" fmla="*/ 2647449 h 5048171"/>
              <a:gd name="connsiteX8-5285" fmla="*/ 509831 w 9462653"/>
              <a:gd name="connsiteY8-5286" fmla="*/ 172645 h 5048171"/>
              <a:gd name="connsiteX0-5287" fmla="*/ 532109 w 9484931"/>
              <a:gd name="connsiteY0-5288" fmla="*/ 74392 h 4949918"/>
              <a:gd name="connsiteX1-5289" fmla="*/ 4806322 w 9484931"/>
              <a:gd name="connsiteY1-5290" fmla="*/ 81324 h 4949918"/>
              <a:gd name="connsiteX2-5291" fmla="*/ 9051386 w 9484931"/>
              <a:gd name="connsiteY2-5292" fmla="*/ 290905 h 4949918"/>
              <a:gd name="connsiteX3-5293" fmla="*/ 9484153 w 9484931"/>
              <a:gd name="connsiteY3-5294" fmla="*/ 2578988 h 4949918"/>
              <a:gd name="connsiteX4-5295" fmla="*/ 9096743 w 9484931"/>
              <a:gd name="connsiteY4-5296" fmla="*/ 4835614 h 4949918"/>
              <a:gd name="connsiteX5-5297" fmla="*/ 4372405 w 9484931"/>
              <a:gd name="connsiteY5-5298" fmla="*/ 4896740 h 4949918"/>
              <a:gd name="connsiteX6-5299" fmla="*/ 547682 w 9484931"/>
              <a:gd name="connsiteY6-5300" fmla="*/ 4775395 h 4949918"/>
              <a:gd name="connsiteX7-5301" fmla="*/ 117582 w 9484931"/>
              <a:gd name="connsiteY7-5302" fmla="*/ 2549196 h 4949918"/>
              <a:gd name="connsiteX8-5303" fmla="*/ 532109 w 9484931"/>
              <a:gd name="connsiteY8-5304" fmla="*/ 74392 h 4949918"/>
              <a:gd name="connsiteX0-5305" fmla="*/ 426242 w 9379064"/>
              <a:gd name="connsiteY0-5306" fmla="*/ 100062 h 4975588"/>
              <a:gd name="connsiteX1-5307" fmla="*/ 4700455 w 9379064"/>
              <a:gd name="connsiteY1-5308" fmla="*/ 106994 h 4975588"/>
              <a:gd name="connsiteX2-5309" fmla="*/ 8945519 w 9379064"/>
              <a:gd name="connsiteY2-5310" fmla="*/ 316575 h 4975588"/>
              <a:gd name="connsiteX3-5311" fmla="*/ 9378286 w 9379064"/>
              <a:gd name="connsiteY3-5312" fmla="*/ 2604658 h 4975588"/>
              <a:gd name="connsiteX4-5313" fmla="*/ 8990876 w 9379064"/>
              <a:gd name="connsiteY4-5314" fmla="*/ 4861284 h 4975588"/>
              <a:gd name="connsiteX5-5315" fmla="*/ 4266538 w 9379064"/>
              <a:gd name="connsiteY5-5316" fmla="*/ 4922410 h 4975588"/>
              <a:gd name="connsiteX6-5317" fmla="*/ 441815 w 9379064"/>
              <a:gd name="connsiteY6-5318" fmla="*/ 4801065 h 4975588"/>
              <a:gd name="connsiteX7-5319" fmla="*/ 11715 w 9379064"/>
              <a:gd name="connsiteY7-5320" fmla="*/ 2574866 h 4975588"/>
              <a:gd name="connsiteX8-5321" fmla="*/ 426242 w 9379064"/>
              <a:gd name="connsiteY8-5322" fmla="*/ 100062 h 4975588"/>
              <a:gd name="connsiteX0-5323" fmla="*/ 433222 w 9386044"/>
              <a:gd name="connsiteY0-5324" fmla="*/ 100062 h 5152458"/>
              <a:gd name="connsiteX1-5325" fmla="*/ 4707435 w 9386044"/>
              <a:gd name="connsiteY1-5326" fmla="*/ 106994 h 5152458"/>
              <a:gd name="connsiteX2-5327" fmla="*/ 8952499 w 9386044"/>
              <a:gd name="connsiteY2-5328" fmla="*/ 316575 h 5152458"/>
              <a:gd name="connsiteX3-5329" fmla="*/ 9385266 w 9386044"/>
              <a:gd name="connsiteY3-5330" fmla="*/ 2604658 h 5152458"/>
              <a:gd name="connsiteX4-5331" fmla="*/ 8997856 w 9386044"/>
              <a:gd name="connsiteY4-5332" fmla="*/ 4861284 h 5152458"/>
              <a:gd name="connsiteX5-5333" fmla="*/ 4273518 w 9386044"/>
              <a:gd name="connsiteY5-5334" fmla="*/ 4922410 h 5152458"/>
              <a:gd name="connsiteX6-5335" fmla="*/ 417045 w 9386044"/>
              <a:gd name="connsiteY6-5336" fmla="*/ 5055065 h 5152458"/>
              <a:gd name="connsiteX7-5337" fmla="*/ 18695 w 9386044"/>
              <a:gd name="connsiteY7-5338" fmla="*/ 2574866 h 5152458"/>
              <a:gd name="connsiteX8-5339" fmla="*/ 433222 w 9386044"/>
              <a:gd name="connsiteY8-5340" fmla="*/ 100062 h 5152458"/>
              <a:gd name="connsiteX0-5341" fmla="*/ 433222 w 9386044"/>
              <a:gd name="connsiteY0-5342" fmla="*/ 100062 h 5215884"/>
              <a:gd name="connsiteX1-5343" fmla="*/ 4707435 w 9386044"/>
              <a:gd name="connsiteY1-5344" fmla="*/ 106994 h 5215884"/>
              <a:gd name="connsiteX2-5345" fmla="*/ 8952499 w 9386044"/>
              <a:gd name="connsiteY2-5346" fmla="*/ 316575 h 5215884"/>
              <a:gd name="connsiteX3-5347" fmla="*/ 9385266 w 9386044"/>
              <a:gd name="connsiteY3-5348" fmla="*/ 2604658 h 5215884"/>
              <a:gd name="connsiteX4-5349" fmla="*/ 8997856 w 9386044"/>
              <a:gd name="connsiteY4-5350" fmla="*/ 4861284 h 5215884"/>
              <a:gd name="connsiteX5-5351" fmla="*/ 4315851 w 9386044"/>
              <a:gd name="connsiteY5-5352" fmla="*/ 5155243 h 5215884"/>
              <a:gd name="connsiteX6-5353" fmla="*/ 417045 w 9386044"/>
              <a:gd name="connsiteY6-5354" fmla="*/ 5055065 h 5215884"/>
              <a:gd name="connsiteX7-5355" fmla="*/ 18695 w 9386044"/>
              <a:gd name="connsiteY7-5356" fmla="*/ 2574866 h 5215884"/>
              <a:gd name="connsiteX8-5357" fmla="*/ 433222 w 9386044"/>
              <a:gd name="connsiteY8-5358" fmla="*/ 100062 h 5215884"/>
              <a:gd name="connsiteX0-5359" fmla="*/ 433222 w 9386044"/>
              <a:gd name="connsiteY0-5360" fmla="*/ 100062 h 5215884"/>
              <a:gd name="connsiteX1-5361" fmla="*/ 4707435 w 9386044"/>
              <a:gd name="connsiteY1-5362" fmla="*/ 106994 h 5215884"/>
              <a:gd name="connsiteX2-5363" fmla="*/ 8952499 w 9386044"/>
              <a:gd name="connsiteY2-5364" fmla="*/ 316575 h 5215884"/>
              <a:gd name="connsiteX3-5365" fmla="*/ 9385266 w 9386044"/>
              <a:gd name="connsiteY3-5366" fmla="*/ 2604658 h 5215884"/>
              <a:gd name="connsiteX4-5367" fmla="*/ 8955523 w 9386044"/>
              <a:gd name="connsiteY4-5368" fmla="*/ 5072951 h 5215884"/>
              <a:gd name="connsiteX5-5369" fmla="*/ 4315851 w 9386044"/>
              <a:gd name="connsiteY5-5370" fmla="*/ 5155243 h 5215884"/>
              <a:gd name="connsiteX6-5371" fmla="*/ 417045 w 9386044"/>
              <a:gd name="connsiteY6-5372" fmla="*/ 5055065 h 5215884"/>
              <a:gd name="connsiteX7-5373" fmla="*/ 18695 w 9386044"/>
              <a:gd name="connsiteY7-5374" fmla="*/ 2574866 h 5215884"/>
              <a:gd name="connsiteX8-5375" fmla="*/ 433222 w 9386044"/>
              <a:gd name="connsiteY8-5376" fmla="*/ 100062 h 5215884"/>
              <a:gd name="connsiteX0-5377" fmla="*/ 433222 w 9375547"/>
              <a:gd name="connsiteY0-5378" fmla="*/ 100062 h 5215884"/>
              <a:gd name="connsiteX1-5379" fmla="*/ 4707435 w 9375547"/>
              <a:gd name="connsiteY1-5380" fmla="*/ 106994 h 5215884"/>
              <a:gd name="connsiteX2-5381" fmla="*/ 8952499 w 9375547"/>
              <a:gd name="connsiteY2-5382" fmla="*/ 316575 h 5215884"/>
              <a:gd name="connsiteX3-5383" fmla="*/ 9374682 w 9375547"/>
              <a:gd name="connsiteY3-5384" fmla="*/ 2752824 h 5215884"/>
              <a:gd name="connsiteX4-5385" fmla="*/ 8955523 w 9375547"/>
              <a:gd name="connsiteY4-5386" fmla="*/ 5072951 h 5215884"/>
              <a:gd name="connsiteX5-5387" fmla="*/ 4315851 w 9375547"/>
              <a:gd name="connsiteY5-5388" fmla="*/ 5155243 h 5215884"/>
              <a:gd name="connsiteX6-5389" fmla="*/ 417045 w 9375547"/>
              <a:gd name="connsiteY6-5390" fmla="*/ 5055065 h 5215884"/>
              <a:gd name="connsiteX7-5391" fmla="*/ 18695 w 9375547"/>
              <a:gd name="connsiteY7-5392" fmla="*/ 2574866 h 5215884"/>
              <a:gd name="connsiteX8-5393" fmla="*/ 433222 w 9375547"/>
              <a:gd name="connsiteY8-5394" fmla="*/ 100062 h 5215884"/>
              <a:gd name="connsiteX0-5395" fmla="*/ 433222 w 9375547"/>
              <a:gd name="connsiteY0-5396" fmla="*/ 100062 h 5215884"/>
              <a:gd name="connsiteX1-5397" fmla="*/ 4707435 w 9375547"/>
              <a:gd name="connsiteY1-5398" fmla="*/ 106994 h 5215884"/>
              <a:gd name="connsiteX2-5399" fmla="*/ 8952499 w 9375547"/>
              <a:gd name="connsiteY2-5400" fmla="*/ 316575 h 5215884"/>
              <a:gd name="connsiteX3-5401" fmla="*/ 9374682 w 9375547"/>
              <a:gd name="connsiteY3-5402" fmla="*/ 2752824 h 5215884"/>
              <a:gd name="connsiteX4-5403" fmla="*/ 8955523 w 9375547"/>
              <a:gd name="connsiteY4-5404" fmla="*/ 5072951 h 5215884"/>
              <a:gd name="connsiteX5-5405" fmla="*/ 4315851 w 9375547"/>
              <a:gd name="connsiteY5-5406" fmla="*/ 5155243 h 5215884"/>
              <a:gd name="connsiteX6-5407" fmla="*/ 417045 w 9375547"/>
              <a:gd name="connsiteY6-5408" fmla="*/ 5055065 h 5215884"/>
              <a:gd name="connsiteX7-5409" fmla="*/ 18695 w 9375547"/>
              <a:gd name="connsiteY7-5410" fmla="*/ 2574866 h 5215884"/>
              <a:gd name="connsiteX8-5411" fmla="*/ 433222 w 9375547"/>
              <a:gd name="connsiteY8-5412" fmla="*/ 100062 h 5215884"/>
              <a:gd name="connsiteX0-5413" fmla="*/ 433222 w 9375547"/>
              <a:gd name="connsiteY0-5414" fmla="*/ 100062 h 5215884"/>
              <a:gd name="connsiteX1-5415" fmla="*/ 4707435 w 9375547"/>
              <a:gd name="connsiteY1-5416" fmla="*/ 106994 h 5215884"/>
              <a:gd name="connsiteX2-5417" fmla="*/ 8952499 w 9375547"/>
              <a:gd name="connsiteY2-5418" fmla="*/ 316575 h 5215884"/>
              <a:gd name="connsiteX3-5419" fmla="*/ 9374682 w 9375547"/>
              <a:gd name="connsiteY3-5420" fmla="*/ 2752824 h 5215884"/>
              <a:gd name="connsiteX4-5421" fmla="*/ 8955523 w 9375547"/>
              <a:gd name="connsiteY4-5422" fmla="*/ 5072951 h 5215884"/>
              <a:gd name="connsiteX5-5423" fmla="*/ 4315851 w 9375547"/>
              <a:gd name="connsiteY5-5424" fmla="*/ 5155243 h 5215884"/>
              <a:gd name="connsiteX6-5425" fmla="*/ 417045 w 9375547"/>
              <a:gd name="connsiteY6-5426" fmla="*/ 5055065 h 5215884"/>
              <a:gd name="connsiteX7-5427" fmla="*/ 18695 w 9375547"/>
              <a:gd name="connsiteY7-5428" fmla="*/ 2574866 h 5215884"/>
              <a:gd name="connsiteX8-5429" fmla="*/ 433222 w 9375547"/>
              <a:gd name="connsiteY8-5430" fmla="*/ 100062 h 5215884"/>
              <a:gd name="connsiteX0-5431" fmla="*/ 433222 w 9378046"/>
              <a:gd name="connsiteY0-5432" fmla="*/ 100062 h 5215884"/>
              <a:gd name="connsiteX1-5433" fmla="*/ 4707435 w 9378046"/>
              <a:gd name="connsiteY1-5434" fmla="*/ 106994 h 5215884"/>
              <a:gd name="connsiteX2-5435" fmla="*/ 9037165 w 9378046"/>
              <a:gd name="connsiteY2-5436" fmla="*/ 348325 h 5215884"/>
              <a:gd name="connsiteX3-5437" fmla="*/ 9374682 w 9378046"/>
              <a:gd name="connsiteY3-5438" fmla="*/ 2752824 h 5215884"/>
              <a:gd name="connsiteX4-5439" fmla="*/ 8955523 w 9378046"/>
              <a:gd name="connsiteY4-5440" fmla="*/ 5072951 h 5215884"/>
              <a:gd name="connsiteX5-5441" fmla="*/ 4315851 w 9378046"/>
              <a:gd name="connsiteY5-5442" fmla="*/ 5155243 h 5215884"/>
              <a:gd name="connsiteX6-5443" fmla="*/ 417045 w 9378046"/>
              <a:gd name="connsiteY6-5444" fmla="*/ 5055065 h 5215884"/>
              <a:gd name="connsiteX7-5445" fmla="*/ 18695 w 9378046"/>
              <a:gd name="connsiteY7-5446" fmla="*/ 2574866 h 5215884"/>
              <a:gd name="connsiteX8-5447" fmla="*/ 433222 w 9378046"/>
              <a:gd name="connsiteY8-5448" fmla="*/ 100062 h 5215884"/>
              <a:gd name="connsiteX0-5449" fmla="*/ 507306 w 9378046"/>
              <a:gd name="connsiteY0-5450" fmla="*/ 102435 h 5207674"/>
              <a:gd name="connsiteX1-5451" fmla="*/ 4707435 w 9378046"/>
              <a:gd name="connsiteY1-5452" fmla="*/ 98784 h 5207674"/>
              <a:gd name="connsiteX2-5453" fmla="*/ 9037165 w 9378046"/>
              <a:gd name="connsiteY2-5454" fmla="*/ 340115 h 5207674"/>
              <a:gd name="connsiteX3-5455" fmla="*/ 9374682 w 9378046"/>
              <a:gd name="connsiteY3-5456" fmla="*/ 2744614 h 5207674"/>
              <a:gd name="connsiteX4-5457" fmla="*/ 8955523 w 9378046"/>
              <a:gd name="connsiteY4-5458" fmla="*/ 5064741 h 5207674"/>
              <a:gd name="connsiteX5-5459" fmla="*/ 4315851 w 9378046"/>
              <a:gd name="connsiteY5-5460" fmla="*/ 5147033 h 5207674"/>
              <a:gd name="connsiteX6-5461" fmla="*/ 417045 w 9378046"/>
              <a:gd name="connsiteY6-5462" fmla="*/ 5046855 h 5207674"/>
              <a:gd name="connsiteX7-5463" fmla="*/ 18695 w 9378046"/>
              <a:gd name="connsiteY7-5464" fmla="*/ 2566656 h 5207674"/>
              <a:gd name="connsiteX8-5465" fmla="*/ 507306 w 9378046"/>
              <a:gd name="connsiteY8-5466" fmla="*/ 102435 h 5207674"/>
              <a:gd name="connsiteX0-5467" fmla="*/ 507306 w 9378046"/>
              <a:gd name="connsiteY0-5468" fmla="*/ 110284 h 5183773"/>
              <a:gd name="connsiteX1-5469" fmla="*/ 4707435 w 9378046"/>
              <a:gd name="connsiteY1-5470" fmla="*/ 74883 h 5183773"/>
              <a:gd name="connsiteX2-5471" fmla="*/ 9037165 w 9378046"/>
              <a:gd name="connsiteY2-5472" fmla="*/ 316214 h 5183773"/>
              <a:gd name="connsiteX3-5473" fmla="*/ 9374682 w 9378046"/>
              <a:gd name="connsiteY3-5474" fmla="*/ 2720713 h 5183773"/>
              <a:gd name="connsiteX4-5475" fmla="*/ 8955523 w 9378046"/>
              <a:gd name="connsiteY4-5476" fmla="*/ 5040840 h 5183773"/>
              <a:gd name="connsiteX5-5477" fmla="*/ 4315851 w 9378046"/>
              <a:gd name="connsiteY5-5478" fmla="*/ 5123132 h 5183773"/>
              <a:gd name="connsiteX6-5479" fmla="*/ 417045 w 9378046"/>
              <a:gd name="connsiteY6-5480" fmla="*/ 5022954 h 5183773"/>
              <a:gd name="connsiteX7-5481" fmla="*/ 18695 w 9378046"/>
              <a:gd name="connsiteY7-5482" fmla="*/ 2542755 h 5183773"/>
              <a:gd name="connsiteX8-5483" fmla="*/ 507306 w 9378046"/>
              <a:gd name="connsiteY8-5484" fmla="*/ 110284 h 5183773"/>
              <a:gd name="connsiteX0-5485" fmla="*/ 507306 w 9378046"/>
              <a:gd name="connsiteY0-5486" fmla="*/ 119454 h 5161193"/>
              <a:gd name="connsiteX1-5487" fmla="*/ 4707435 w 9378046"/>
              <a:gd name="connsiteY1-5488" fmla="*/ 52303 h 5161193"/>
              <a:gd name="connsiteX2-5489" fmla="*/ 9037165 w 9378046"/>
              <a:gd name="connsiteY2-5490" fmla="*/ 293634 h 5161193"/>
              <a:gd name="connsiteX3-5491" fmla="*/ 9374682 w 9378046"/>
              <a:gd name="connsiteY3-5492" fmla="*/ 2698133 h 5161193"/>
              <a:gd name="connsiteX4-5493" fmla="*/ 8955523 w 9378046"/>
              <a:gd name="connsiteY4-5494" fmla="*/ 5018260 h 5161193"/>
              <a:gd name="connsiteX5-5495" fmla="*/ 4315851 w 9378046"/>
              <a:gd name="connsiteY5-5496" fmla="*/ 5100552 h 5161193"/>
              <a:gd name="connsiteX6-5497" fmla="*/ 417045 w 9378046"/>
              <a:gd name="connsiteY6-5498" fmla="*/ 5000374 h 5161193"/>
              <a:gd name="connsiteX7-5499" fmla="*/ 18695 w 9378046"/>
              <a:gd name="connsiteY7-5500" fmla="*/ 2520175 h 5161193"/>
              <a:gd name="connsiteX8-5501" fmla="*/ 507306 w 9378046"/>
              <a:gd name="connsiteY8-5502" fmla="*/ 119454 h 5161193"/>
              <a:gd name="connsiteX0-5503" fmla="*/ 507306 w 9378046"/>
              <a:gd name="connsiteY0-5504" fmla="*/ 152133 h 5193872"/>
              <a:gd name="connsiteX1-5505" fmla="*/ 4707435 w 9378046"/>
              <a:gd name="connsiteY1-5506" fmla="*/ 84982 h 5193872"/>
              <a:gd name="connsiteX2-5507" fmla="*/ 9037165 w 9378046"/>
              <a:gd name="connsiteY2-5508" fmla="*/ 326313 h 5193872"/>
              <a:gd name="connsiteX3-5509" fmla="*/ 9374682 w 9378046"/>
              <a:gd name="connsiteY3-5510" fmla="*/ 2730812 h 5193872"/>
              <a:gd name="connsiteX4-5511" fmla="*/ 8955523 w 9378046"/>
              <a:gd name="connsiteY4-5512" fmla="*/ 5050939 h 5193872"/>
              <a:gd name="connsiteX5-5513" fmla="*/ 4315851 w 9378046"/>
              <a:gd name="connsiteY5-5514" fmla="*/ 5133231 h 5193872"/>
              <a:gd name="connsiteX6-5515" fmla="*/ 417045 w 9378046"/>
              <a:gd name="connsiteY6-5516" fmla="*/ 5033053 h 5193872"/>
              <a:gd name="connsiteX7-5517" fmla="*/ 18695 w 9378046"/>
              <a:gd name="connsiteY7-5518" fmla="*/ 2552854 h 5193872"/>
              <a:gd name="connsiteX8-5519" fmla="*/ 507306 w 9378046"/>
              <a:gd name="connsiteY8-5520" fmla="*/ 152133 h 5193872"/>
              <a:gd name="connsiteX0-5521" fmla="*/ 443806 w 9378046"/>
              <a:gd name="connsiteY0-5522" fmla="*/ 152133 h 5193872"/>
              <a:gd name="connsiteX1-5523" fmla="*/ 4707435 w 9378046"/>
              <a:gd name="connsiteY1-5524" fmla="*/ 84982 h 5193872"/>
              <a:gd name="connsiteX2-5525" fmla="*/ 9037165 w 9378046"/>
              <a:gd name="connsiteY2-5526" fmla="*/ 326313 h 5193872"/>
              <a:gd name="connsiteX3-5527" fmla="*/ 9374682 w 9378046"/>
              <a:gd name="connsiteY3-5528" fmla="*/ 2730812 h 5193872"/>
              <a:gd name="connsiteX4-5529" fmla="*/ 8955523 w 9378046"/>
              <a:gd name="connsiteY4-5530" fmla="*/ 5050939 h 5193872"/>
              <a:gd name="connsiteX5-5531" fmla="*/ 4315851 w 9378046"/>
              <a:gd name="connsiteY5-5532" fmla="*/ 5133231 h 5193872"/>
              <a:gd name="connsiteX6-5533" fmla="*/ 417045 w 9378046"/>
              <a:gd name="connsiteY6-5534" fmla="*/ 5033053 h 5193872"/>
              <a:gd name="connsiteX7-5535" fmla="*/ 18695 w 9378046"/>
              <a:gd name="connsiteY7-5536" fmla="*/ 2552854 h 5193872"/>
              <a:gd name="connsiteX8-5537" fmla="*/ 443806 w 9378046"/>
              <a:gd name="connsiteY8-5538" fmla="*/ 152133 h 5193872"/>
              <a:gd name="connsiteX0-5539" fmla="*/ 432834 w 9367074"/>
              <a:gd name="connsiteY0-5540" fmla="*/ 152133 h 5182478"/>
              <a:gd name="connsiteX1-5541" fmla="*/ 4696463 w 9367074"/>
              <a:gd name="connsiteY1-5542" fmla="*/ 84982 h 5182478"/>
              <a:gd name="connsiteX2-5543" fmla="*/ 9026193 w 9367074"/>
              <a:gd name="connsiteY2-5544" fmla="*/ 326313 h 5182478"/>
              <a:gd name="connsiteX3-5545" fmla="*/ 9363710 w 9367074"/>
              <a:gd name="connsiteY3-5546" fmla="*/ 2730812 h 5182478"/>
              <a:gd name="connsiteX4-5547" fmla="*/ 8944551 w 9367074"/>
              <a:gd name="connsiteY4-5548" fmla="*/ 5050939 h 5182478"/>
              <a:gd name="connsiteX5-5549" fmla="*/ 4304879 w 9367074"/>
              <a:gd name="connsiteY5-5550" fmla="*/ 5133231 h 5182478"/>
              <a:gd name="connsiteX6-5551" fmla="*/ 490739 w 9367074"/>
              <a:gd name="connsiteY6-5552" fmla="*/ 5011886 h 5182478"/>
              <a:gd name="connsiteX7-5553" fmla="*/ 7723 w 9367074"/>
              <a:gd name="connsiteY7-5554" fmla="*/ 2552854 h 5182478"/>
              <a:gd name="connsiteX8-5555" fmla="*/ 432834 w 9367074"/>
              <a:gd name="connsiteY8-5556" fmla="*/ 152133 h 5182478"/>
              <a:gd name="connsiteX0-5557" fmla="*/ 432834 w 9367074"/>
              <a:gd name="connsiteY0-5558" fmla="*/ 152133 h 5163910"/>
              <a:gd name="connsiteX1-5559" fmla="*/ 4696463 w 9367074"/>
              <a:gd name="connsiteY1-5560" fmla="*/ 84982 h 5163910"/>
              <a:gd name="connsiteX2-5561" fmla="*/ 9026193 w 9367074"/>
              <a:gd name="connsiteY2-5562" fmla="*/ 326313 h 5163910"/>
              <a:gd name="connsiteX3-5563" fmla="*/ 9363710 w 9367074"/>
              <a:gd name="connsiteY3-5564" fmla="*/ 2730812 h 5163910"/>
              <a:gd name="connsiteX4-5565" fmla="*/ 8944551 w 9367074"/>
              <a:gd name="connsiteY4-5566" fmla="*/ 5050939 h 5163910"/>
              <a:gd name="connsiteX5-5567" fmla="*/ 4304879 w 9367074"/>
              <a:gd name="connsiteY5-5568" fmla="*/ 5090897 h 5163910"/>
              <a:gd name="connsiteX6-5569" fmla="*/ 490739 w 9367074"/>
              <a:gd name="connsiteY6-5570" fmla="*/ 5011886 h 5163910"/>
              <a:gd name="connsiteX7-5571" fmla="*/ 7723 w 9367074"/>
              <a:gd name="connsiteY7-5572" fmla="*/ 2552854 h 5163910"/>
              <a:gd name="connsiteX8-5573" fmla="*/ 432834 w 9367074"/>
              <a:gd name="connsiteY8-5574" fmla="*/ 152133 h 5163910"/>
              <a:gd name="connsiteX0-5575" fmla="*/ 432834 w 9367908"/>
              <a:gd name="connsiteY0-5576" fmla="*/ 152133 h 5163910"/>
              <a:gd name="connsiteX1-5577" fmla="*/ 4696463 w 9367908"/>
              <a:gd name="connsiteY1-5578" fmla="*/ 84982 h 5163910"/>
              <a:gd name="connsiteX2-5579" fmla="*/ 9026193 w 9367908"/>
              <a:gd name="connsiteY2-5580" fmla="*/ 326313 h 5163910"/>
              <a:gd name="connsiteX3-5581" fmla="*/ 9363710 w 9367908"/>
              <a:gd name="connsiteY3-5582" fmla="*/ 2730812 h 5163910"/>
              <a:gd name="connsiteX4-5583" fmla="*/ 8986884 w 9367908"/>
              <a:gd name="connsiteY4-5584" fmla="*/ 5050939 h 5163910"/>
              <a:gd name="connsiteX5-5585" fmla="*/ 4304879 w 9367908"/>
              <a:gd name="connsiteY5-5586" fmla="*/ 5090897 h 5163910"/>
              <a:gd name="connsiteX6-5587" fmla="*/ 490739 w 9367908"/>
              <a:gd name="connsiteY6-5588" fmla="*/ 5011886 h 5163910"/>
              <a:gd name="connsiteX7-5589" fmla="*/ 7723 w 9367908"/>
              <a:gd name="connsiteY7-5590" fmla="*/ 2552854 h 5163910"/>
              <a:gd name="connsiteX8-5591" fmla="*/ 432834 w 9367908"/>
              <a:gd name="connsiteY8-5592" fmla="*/ 152133 h 5163910"/>
              <a:gd name="connsiteX0-5593" fmla="*/ 432834 w 9367074"/>
              <a:gd name="connsiteY0-5594" fmla="*/ 152133 h 5163910"/>
              <a:gd name="connsiteX1-5595" fmla="*/ 4696463 w 9367074"/>
              <a:gd name="connsiteY1-5596" fmla="*/ 84982 h 5163910"/>
              <a:gd name="connsiteX2-5597" fmla="*/ 9026193 w 9367074"/>
              <a:gd name="connsiteY2-5598" fmla="*/ 326313 h 5163910"/>
              <a:gd name="connsiteX3-5599" fmla="*/ 9363710 w 9367074"/>
              <a:gd name="connsiteY3-5600" fmla="*/ 2730812 h 5163910"/>
              <a:gd name="connsiteX4-5601" fmla="*/ 8933968 w 9367074"/>
              <a:gd name="connsiteY4-5602" fmla="*/ 5050939 h 5163910"/>
              <a:gd name="connsiteX5-5603" fmla="*/ 4304879 w 9367074"/>
              <a:gd name="connsiteY5-5604" fmla="*/ 5090897 h 5163910"/>
              <a:gd name="connsiteX6-5605" fmla="*/ 490739 w 9367074"/>
              <a:gd name="connsiteY6-5606" fmla="*/ 5011886 h 5163910"/>
              <a:gd name="connsiteX7-5607" fmla="*/ 7723 w 9367074"/>
              <a:gd name="connsiteY7-5608" fmla="*/ 2552854 h 5163910"/>
              <a:gd name="connsiteX8-5609" fmla="*/ 432834 w 9367074"/>
              <a:gd name="connsiteY8-5610" fmla="*/ 152133 h 5163910"/>
              <a:gd name="connsiteX0-5611" fmla="*/ 432834 w 9364816"/>
              <a:gd name="connsiteY0-5612" fmla="*/ 152133 h 5163910"/>
              <a:gd name="connsiteX1-5613" fmla="*/ 4696463 w 9364816"/>
              <a:gd name="connsiteY1-5614" fmla="*/ 84982 h 5163910"/>
              <a:gd name="connsiteX2-5615" fmla="*/ 8962693 w 9364816"/>
              <a:gd name="connsiteY2-5616" fmla="*/ 347479 h 5163910"/>
              <a:gd name="connsiteX3-5617" fmla="*/ 9363710 w 9364816"/>
              <a:gd name="connsiteY3-5618" fmla="*/ 2730812 h 5163910"/>
              <a:gd name="connsiteX4-5619" fmla="*/ 8933968 w 9364816"/>
              <a:gd name="connsiteY4-5620" fmla="*/ 5050939 h 5163910"/>
              <a:gd name="connsiteX5-5621" fmla="*/ 4304879 w 9364816"/>
              <a:gd name="connsiteY5-5622" fmla="*/ 5090897 h 5163910"/>
              <a:gd name="connsiteX6-5623" fmla="*/ 490739 w 9364816"/>
              <a:gd name="connsiteY6-5624" fmla="*/ 5011886 h 5163910"/>
              <a:gd name="connsiteX7-5625" fmla="*/ 7723 w 9364816"/>
              <a:gd name="connsiteY7-5626" fmla="*/ 2552854 h 5163910"/>
              <a:gd name="connsiteX8-5627" fmla="*/ 432834 w 9364816"/>
              <a:gd name="connsiteY8-5628" fmla="*/ 152133 h 5163910"/>
              <a:gd name="connsiteX0-5629" fmla="*/ 492759 w 9361241"/>
              <a:gd name="connsiteY0-5630" fmla="*/ 155364 h 5156558"/>
              <a:gd name="connsiteX1-5631" fmla="*/ 4692888 w 9361241"/>
              <a:gd name="connsiteY1-5632" fmla="*/ 77630 h 5156558"/>
              <a:gd name="connsiteX2-5633" fmla="*/ 8959118 w 9361241"/>
              <a:gd name="connsiteY2-5634" fmla="*/ 340127 h 5156558"/>
              <a:gd name="connsiteX3-5635" fmla="*/ 9360135 w 9361241"/>
              <a:gd name="connsiteY3-5636" fmla="*/ 2723460 h 5156558"/>
              <a:gd name="connsiteX4-5637" fmla="*/ 8930393 w 9361241"/>
              <a:gd name="connsiteY4-5638" fmla="*/ 5043587 h 5156558"/>
              <a:gd name="connsiteX5-5639" fmla="*/ 4301304 w 9361241"/>
              <a:gd name="connsiteY5-5640" fmla="*/ 5083545 h 5156558"/>
              <a:gd name="connsiteX6-5641" fmla="*/ 487164 w 9361241"/>
              <a:gd name="connsiteY6-5642" fmla="*/ 5004534 h 5156558"/>
              <a:gd name="connsiteX7-5643" fmla="*/ 4148 w 9361241"/>
              <a:gd name="connsiteY7-5644" fmla="*/ 2545502 h 5156558"/>
              <a:gd name="connsiteX8-5645" fmla="*/ 492759 w 9361241"/>
              <a:gd name="connsiteY8-5646" fmla="*/ 155364 h 5156558"/>
              <a:gd name="connsiteX0-5647" fmla="*/ 538454 w 9406936"/>
              <a:gd name="connsiteY0-5648" fmla="*/ 195032 h 5196226"/>
              <a:gd name="connsiteX1-5649" fmla="*/ 4738583 w 9406936"/>
              <a:gd name="connsiteY1-5650" fmla="*/ 117298 h 5196226"/>
              <a:gd name="connsiteX2-5651" fmla="*/ 9004813 w 9406936"/>
              <a:gd name="connsiteY2-5652" fmla="*/ 379795 h 5196226"/>
              <a:gd name="connsiteX3-5653" fmla="*/ 9405830 w 9406936"/>
              <a:gd name="connsiteY3-5654" fmla="*/ 2763128 h 5196226"/>
              <a:gd name="connsiteX4-5655" fmla="*/ 8976088 w 9406936"/>
              <a:gd name="connsiteY4-5656" fmla="*/ 5083255 h 5196226"/>
              <a:gd name="connsiteX5-5657" fmla="*/ 4346999 w 9406936"/>
              <a:gd name="connsiteY5-5658" fmla="*/ 5123213 h 5196226"/>
              <a:gd name="connsiteX6-5659" fmla="*/ 532859 w 9406936"/>
              <a:gd name="connsiteY6-5660" fmla="*/ 5044202 h 5196226"/>
              <a:gd name="connsiteX7-5661" fmla="*/ 71009 w 9406936"/>
              <a:gd name="connsiteY7-5662" fmla="*/ 2585170 h 5196226"/>
              <a:gd name="connsiteX8-5663" fmla="*/ 538454 w 9406936"/>
              <a:gd name="connsiteY8-5664" fmla="*/ 195032 h 5196226"/>
              <a:gd name="connsiteX0-5665" fmla="*/ 475319 w 9343801"/>
              <a:gd name="connsiteY0-5666" fmla="*/ 250834 h 5252028"/>
              <a:gd name="connsiteX1-5667" fmla="*/ 4675448 w 9343801"/>
              <a:gd name="connsiteY1-5668" fmla="*/ 173100 h 5252028"/>
              <a:gd name="connsiteX2-5669" fmla="*/ 8941678 w 9343801"/>
              <a:gd name="connsiteY2-5670" fmla="*/ 435597 h 5252028"/>
              <a:gd name="connsiteX3-5671" fmla="*/ 9342695 w 9343801"/>
              <a:gd name="connsiteY3-5672" fmla="*/ 2818930 h 5252028"/>
              <a:gd name="connsiteX4-5673" fmla="*/ 8912953 w 9343801"/>
              <a:gd name="connsiteY4-5674" fmla="*/ 5139057 h 5252028"/>
              <a:gd name="connsiteX5-5675" fmla="*/ 4283864 w 9343801"/>
              <a:gd name="connsiteY5-5676" fmla="*/ 5179015 h 5252028"/>
              <a:gd name="connsiteX6-5677" fmla="*/ 469724 w 9343801"/>
              <a:gd name="connsiteY6-5678" fmla="*/ 5100004 h 5252028"/>
              <a:gd name="connsiteX7-5679" fmla="*/ 7874 w 9343801"/>
              <a:gd name="connsiteY7-5680" fmla="*/ 2640972 h 5252028"/>
              <a:gd name="connsiteX8-5681" fmla="*/ 475319 w 9343801"/>
              <a:gd name="connsiteY8-5682" fmla="*/ 250834 h 5252028"/>
              <a:gd name="connsiteX0-5683" fmla="*/ 476561 w 9345043"/>
              <a:gd name="connsiteY0-5684" fmla="*/ 175925 h 5177119"/>
              <a:gd name="connsiteX1-5685" fmla="*/ 4676690 w 9345043"/>
              <a:gd name="connsiteY1-5686" fmla="*/ 98191 h 5177119"/>
              <a:gd name="connsiteX2-5687" fmla="*/ 8942920 w 9345043"/>
              <a:gd name="connsiteY2-5688" fmla="*/ 360688 h 5177119"/>
              <a:gd name="connsiteX3-5689" fmla="*/ 9343937 w 9345043"/>
              <a:gd name="connsiteY3-5690" fmla="*/ 2744021 h 5177119"/>
              <a:gd name="connsiteX4-5691" fmla="*/ 8914195 w 9345043"/>
              <a:gd name="connsiteY4-5692" fmla="*/ 5064148 h 5177119"/>
              <a:gd name="connsiteX5-5693" fmla="*/ 4285106 w 9345043"/>
              <a:gd name="connsiteY5-5694" fmla="*/ 5104106 h 5177119"/>
              <a:gd name="connsiteX6-5695" fmla="*/ 470966 w 9345043"/>
              <a:gd name="connsiteY6-5696" fmla="*/ 5025095 h 5177119"/>
              <a:gd name="connsiteX7-5697" fmla="*/ 9116 w 9345043"/>
              <a:gd name="connsiteY7-5698" fmla="*/ 2566063 h 5177119"/>
              <a:gd name="connsiteX8-5699" fmla="*/ 476561 w 9345043"/>
              <a:gd name="connsiteY8-5700" fmla="*/ 175925 h 5177119"/>
              <a:gd name="connsiteX0-5701" fmla="*/ 422868 w 9354850"/>
              <a:gd name="connsiteY0-5702" fmla="*/ 172764 h 5184541"/>
              <a:gd name="connsiteX1-5703" fmla="*/ 4686497 w 9354850"/>
              <a:gd name="connsiteY1-5704" fmla="*/ 105613 h 5184541"/>
              <a:gd name="connsiteX2-5705" fmla="*/ 8952727 w 9354850"/>
              <a:gd name="connsiteY2-5706" fmla="*/ 368110 h 5184541"/>
              <a:gd name="connsiteX3-5707" fmla="*/ 9353744 w 9354850"/>
              <a:gd name="connsiteY3-5708" fmla="*/ 2751443 h 5184541"/>
              <a:gd name="connsiteX4-5709" fmla="*/ 8924002 w 9354850"/>
              <a:gd name="connsiteY4-5710" fmla="*/ 5071570 h 5184541"/>
              <a:gd name="connsiteX5-5711" fmla="*/ 4294913 w 9354850"/>
              <a:gd name="connsiteY5-5712" fmla="*/ 5111528 h 5184541"/>
              <a:gd name="connsiteX6-5713" fmla="*/ 480773 w 9354850"/>
              <a:gd name="connsiteY6-5714" fmla="*/ 5032517 h 5184541"/>
              <a:gd name="connsiteX7-5715" fmla="*/ 18923 w 9354850"/>
              <a:gd name="connsiteY7-5716" fmla="*/ 2573485 h 5184541"/>
              <a:gd name="connsiteX8-5717" fmla="*/ 422868 w 9354850"/>
              <a:gd name="connsiteY8-5718" fmla="*/ 172764 h 5184541"/>
              <a:gd name="connsiteX0-5719" fmla="*/ 429393 w 9361375"/>
              <a:gd name="connsiteY0-5720" fmla="*/ 144686 h 5156463"/>
              <a:gd name="connsiteX1-5721" fmla="*/ 4693022 w 9361375"/>
              <a:gd name="connsiteY1-5722" fmla="*/ 77535 h 5156463"/>
              <a:gd name="connsiteX2-5723" fmla="*/ 8959252 w 9361375"/>
              <a:gd name="connsiteY2-5724" fmla="*/ 340032 h 5156463"/>
              <a:gd name="connsiteX3-5725" fmla="*/ 9360269 w 9361375"/>
              <a:gd name="connsiteY3-5726" fmla="*/ 2723365 h 5156463"/>
              <a:gd name="connsiteX4-5727" fmla="*/ 8930527 w 9361375"/>
              <a:gd name="connsiteY4-5728" fmla="*/ 5043492 h 5156463"/>
              <a:gd name="connsiteX5-5729" fmla="*/ 4301438 w 9361375"/>
              <a:gd name="connsiteY5-5730" fmla="*/ 5083450 h 5156463"/>
              <a:gd name="connsiteX6-5731" fmla="*/ 487298 w 9361375"/>
              <a:gd name="connsiteY6-5732" fmla="*/ 5004439 h 5156463"/>
              <a:gd name="connsiteX7-5733" fmla="*/ 25448 w 9361375"/>
              <a:gd name="connsiteY7-5734" fmla="*/ 2545407 h 5156463"/>
              <a:gd name="connsiteX8-5735" fmla="*/ 429393 w 9361375"/>
              <a:gd name="connsiteY8-5736" fmla="*/ 144686 h 5156463"/>
              <a:gd name="connsiteX0-5737" fmla="*/ 410133 w 9342115"/>
              <a:gd name="connsiteY0-5738" fmla="*/ 132686 h 5144463"/>
              <a:gd name="connsiteX1-5739" fmla="*/ 4673762 w 9342115"/>
              <a:gd name="connsiteY1-5740" fmla="*/ 65535 h 5144463"/>
              <a:gd name="connsiteX2-5741" fmla="*/ 8939992 w 9342115"/>
              <a:gd name="connsiteY2-5742" fmla="*/ 328032 h 5144463"/>
              <a:gd name="connsiteX3-5743" fmla="*/ 9341009 w 9342115"/>
              <a:gd name="connsiteY3-5744" fmla="*/ 2711365 h 5144463"/>
              <a:gd name="connsiteX4-5745" fmla="*/ 8911267 w 9342115"/>
              <a:gd name="connsiteY4-5746" fmla="*/ 5031492 h 5144463"/>
              <a:gd name="connsiteX5-5747" fmla="*/ 4282178 w 9342115"/>
              <a:gd name="connsiteY5-5748" fmla="*/ 5071450 h 5144463"/>
              <a:gd name="connsiteX6-5749" fmla="*/ 468038 w 9342115"/>
              <a:gd name="connsiteY6-5750" fmla="*/ 4992439 h 5144463"/>
              <a:gd name="connsiteX7-5751" fmla="*/ 6188 w 9342115"/>
              <a:gd name="connsiteY7-5752" fmla="*/ 2533407 h 5144463"/>
              <a:gd name="connsiteX8-5753" fmla="*/ 410133 w 9342115"/>
              <a:gd name="connsiteY8-5754" fmla="*/ 132686 h 5144463"/>
              <a:gd name="connsiteX0-5755" fmla="*/ 409230 w 9341212"/>
              <a:gd name="connsiteY0-5756" fmla="*/ 156054 h 5167831"/>
              <a:gd name="connsiteX1-5757" fmla="*/ 4672859 w 9341212"/>
              <a:gd name="connsiteY1-5758" fmla="*/ 88903 h 5167831"/>
              <a:gd name="connsiteX2-5759" fmla="*/ 8939089 w 9341212"/>
              <a:gd name="connsiteY2-5760" fmla="*/ 351400 h 5167831"/>
              <a:gd name="connsiteX3-5761" fmla="*/ 9340106 w 9341212"/>
              <a:gd name="connsiteY3-5762" fmla="*/ 2734733 h 5167831"/>
              <a:gd name="connsiteX4-5763" fmla="*/ 8910364 w 9341212"/>
              <a:gd name="connsiteY4-5764" fmla="*/ 5054860 h 5167831"/>
              <a:gd name="connsiteX5-5765" fmla="*/ 4281275 w 9341212"/>
              <a:gd name="connsiteY5-5766" fmla="*/ 5094818 h 5167831"/>
              <a:gd name="connsiteX6-5767" fmla="*/ 467135 w 9341212"/>
              <a:gd name="connsiteY6-5768" fmla="*/ 5015807 h 5167831"/>
              <a:gd name="connsiteX7-5769" fmla="*/ 5285 w 9341212"/>
              <a:gd name="connsiteY7-5770" fmla="*/ 2556775 h 5167831"/>
              <a:gd name="connsiteX8-5771" fmla="*/ 409230 w 9341212"/>
              <a:gd name="connsiteY8-5772" fmla="*/ 156054 h 5167831"/>
              <a:gd name="connsiteX0-5773" fmla="*/ 409230 w 9342788"/>
              <a:gd name="connsiteY0-5774" fmla="*/ 156054 h 5167831"/>
              <a:gd name="connsiteX1-5775" fmla="*/ 4672859 w 9342788"/>
              <a:gd name="connsiteY1-5776" fmla="*/ 88903 h 5167831"/>
              <a:gd name="connsiteX2-5777" fmla="*/ 8992005 w 9342788"/>
              <a:gd name="connsiteY2-5778" fmla="*/ 340817 h 5167831"/>
              <a:gd name="connsiteX3-5779" fmla="*/ 9340106 w 9342788"/>
              <a:gd name="connsiteY3-5780" fmla="*/ 2734733 h 5167831"/>
              <a:gd name="connsiteX4-5781" fmla="*/ 8910364 w 9342788"/>
              <a:gd name="connsiteY4-5782" fmla="*/ 5054860 h 5167831"/>
              <a:gd name="connsiteX5-5783" fmla="*/ 4281275 w 9342788"/>
              <a:gd name="connsiteY5-5784" fmla="*/ 5094818 h 5167831"/>
              <a:gd name="connsiteX6-5785" fmla="*/ 467135 w 9342788"/>
              <a:gd name="connsiteY6-5786" fmla="*/ 5015807 h 5167831"/>
              <a:gd name="connsiteX7-5787" fmla="*/ 5285 w 9342788"/>
              <a:gd name="connsiteY7-5788" fmla="*/ 2556775 h 5167831"/>
              <a:gd name="connsiteX8-5789" fmla="*/ 409230 w 9342788"/>
              <a:gd name="connsiteY8-5790" fmla="*/ 156054 h 5167831"/>
              <a:gd name="connsiteX0-5791" fmla="*/ 409230 w 9342788"/>
              <a:gd name="connsiteY0-5792" fmla="*/ 156054 h 5167831"/>
              <a:gd name="connsiteX1-5793" fmla="*/ 4672859 w 9342788"/>
              <a:gd name="connsiteY1-5794" fmla="*/ 88903 h 5167831"/>
              <a:gd name="connsiteX2-5795" fmla="*/ 8992005 w 9342788"/>
              <a:gd name="connsiteY2-5796" fmla="*/ 340817 h 5167831"/>
              <a:gd name="connsiteX3-5797" fmla="*/ 9340106 w 9342788"/>
              <a:gd name="connsiteY3-5798" fmla="*/ 2734733 h 5167831"/>
              <a:gd name="connsiteX4-5799" fmla="*/ 8857447 w 9342788"/>
              <a:gd name="connsiteY4-5800" fmla="*/ 5054860 h 5167831"/>
              <a:gd name="connsiteX5-5801" fmla="*/ 4281275 w 9342788"/>
              <a:gd name="connsiteY5-5802" fmla="*/ 5094818 h 5167831"/>
              <a:gd name="connsiteX6-5803" fmla="*/ 467135 w 9342788"/>
              <a:gd name="connsiteY6-5804" fmla="*/ 5015807 h 5167831"/>
              <a:gd name="connsiteX7-5805" fmla="*/ 5285 w 9342788"/>
              <a:gd name="connsiteY7-5806" fmla="*/ 2556775 h 5167831"/>
              <a:gd name="connsiteX8-5807" fmla="*/ 409230 w 9342788"/>
              <a:gd name="connsiteY8-5808" fmla="*/ 156054 h 5167831"/>
              <a:gd name="connsiteX0-5809" fmla="*/ 409230 w 9342788"/>
              <a:gd name="connsiteY0-5810" fmla="*/ 156054 h 5177759"/>
              <a:gd name="connsiteX1-5811" fmla="*/ 4672859 w 9342788"/>
              <a:gd name="connsiteY1-5812" fmla="*/ 88903 h 5177759"/>
              <a:gd name="connsiteX2-5813" fmla="*/ 8992005 w 9342788"/>
              <a:gd name="connsiteY2-5814" fmla="*/ 340817 h 5177759"/>
              <a:gd name="connsiteX3-5815" fmla="*/ 9340106 w 9342788"/>
              <a:gd name="connsiteY3-5816" fmla="*/ 2734733 h 5177759"/>
              <a:gd name="connsiteX4-5817" fmla="*/ 8868031 w 9342788"/>
              <a:gd name="connsiteY4-5818" fmla="*/ 5076027 h 5177759"/>
              <a:gd name="connsiteX5-5819" fmla="*/ 4281275 w 9342788"/>
              <a:gd name="connsiteY5-5820" fmla="*/ 5094818 h 5177759"/>
              <a:gd name="connsiteX6-5821" fmla="*/ 467135 w 9342788"/>
              <a:gd name="connsiteY6-5822" fmla="*/ 5015807 h 5177759"/>
              <a:gd name="connsiteX7-5823" fmla="*/ 5285 w 9342788"/>
              <a:gd name="connsiteY7-5824" fmla="*/ 2556775 h 5177759"/>
              <a:gd name="connsiteX8-5825" fmla="*/ 409230 w 9342788"/>
              <a:gd name="connsiteY8-5826" fmla="*/ 156054 h 5177759"/>
              <a:gd name="connsiteX0-5827" fmla="*/ 409230 w 9342788"/>
              <a:gd name="connsiteY0-5828" fmla="*/ 156054 h 5190330"/>
              <a:gd name="connsiteX1-5829" fmla="*/ 4672859 w 9342788"/>
              <a:gd name="connsiteY1-5830" fmla="*/ 88903 h 5190330"/>
              <a:gd name="connsiteX2-5831" fmla="*/ 8992005 w 9342788"/>
              <a:gd name="connsiteY2-5832" fmla="*/ 340817 h 5190330"/>
              <a:gd name="connsiteX3-5833" fmla="*/ 9340106 w 9342788"/>
              <a:gd name="connsiteY3-5834" fmla="*/ 2734733 h 5190330"/>
              <a:gd name="connsiteX4-5835" fmla="*/ 8868031 w 9342788"/>
              <a:gd name="connsiteY4-5836" fmla="*/ 5076027 h 5190330"/>
              <a:gd name="connsiteX5-5837" fmla="*/ 4397692 w 9342788"/>
              <a:gd name="connsiteY5-5838" fmla="*/ 5137151 h 5190330"/>
              <a:gd name="connsiteX6-5839" fmla="*/ 467135 w 9342788"/>
              <a:gd name="connsiteY6-5840" fmla="*/ 5015807 h 5190330"/>
              <a:gd name="connsiteX7-5841" fmla="*/ 5285 w 9342788"/>
              <a:gd name="connsiteY7-5842" fmla="*/ 2556775 h 5190330"/>
              <a:gd name="connsiteX8-5843" fmla="*/ 409230 w 9342788"/>
              <a:gd name="connsiteY8-5844" fmla="*/ 156054 h 5190330"/>
              <a:gd name="connsiteX0-5845" fmla="*/ 409230 w 9342788"/>
              <a:gd name="connsiteY0-5846" fmla="*/ 156054 h 5211528"/>
              <a:gd name="connsiteX1-5847" fmla="*/ 4672859 w 9342788"/>
              <a:gd name="connsiteY1-5848" fmla="*/ 88903 h 5211528"/>
              <a:gd name="connsiteX2-5849" fmla="*/ 8992005 w 9342788"/>
              <a:gd name="connsiteY2-5850" fmla="*/ 340817 h 5211528"/>
              <a:gd name="connsiteX3-5851" fmla="*/ 9340106 w 9342788"/>
              <a:gd name="connsiteY3-5852" fmla="*/ 2734733 h 5211528"/>
              <a:gd name="connsiteX4-5853" fmla="*/ 8868031 w 9342788"/>
              <a:gd name="connsiteY4-5854" fmla="*/ 5076027 h 5211528"/>
              <a:gd name="connsiteX5-5855" fmla="*/ 4397692 w 9342788"/>
              <a:gd name="connsiteY5-5856" fmla="*/ 5137151 h 5211528"/>
              <a:gd name="connsiteX6-5857" fmla="*/ 467135 w 9342788"/>
              <a:gd name="connsiteY6-5858" fmla="*/ 5015807 h 5211528"/>
              <a:gd name="connsiteX7-5859" fmla="*/ 5285 w 9342788"/>
              <a:gd name="connsiteY7-5860" fmla="*/ 2556775 h 5211528"/>
              <a:gd name="connsiteX8-5861" fmla="*/ 409230 w 9342788"/>
              <a:gd name="connsiteY8-5862" fmla="*/ 156054 h 5211528"/>
              <a:gd name="connsiteX0-5863" fmla="*/ 409230 w 9342788"/>
              <a:gd name="connsiteY0-5864" fmla="*/ 156054 h 5211528"/>
              <a:gd name="connsiteX1-5865" fmla="*/ 4672859 w 9342788"/>
              <a:gd name="connsiteY1-5866" fmla="*/ 88903 h 5211528"/>
              <a:gd name="connsiteX2-5867" fmla="*/ 8992005 w 9342788"/>
              <a:gd name="connsiteY2-5868" fmla="*/ 340817 h 5211528"/>
              <a:gd name="connsiteX3-5869" fmla="*/ 9340106 w 9342788"/>
              <a:gd name="connsiteY3-5870" fmla="*/ 2734733 h 5211528"/>
              <a:gd name="connsiteX4-5871" fmla="*/ 8868031 w 9342788"/>
              <a:gd name="connsiteY4-5872" fmla="*/ 5076027 h 5211528"/>
              <a:gd name="connsiteX5-5873" fmla="*/ 4397692 w 9342788"/>
              <a:gd name="connsiteY5-5874" fmla="*/ 5137151 h 5211528"/>
              <a:gd name="connsiteX6-5875" fmla="*/ 467135 w 9342788"/>
              <a:gd name="connsiteY6-5876" fmla="*/ 5015807 h 5211528"/>
              <a:gd name="connsiteX7-5877" fmla="*/ 5285 w 9342788"/>
              <a:gd name="connsiteY7-5878" fmla="*/ 2556775 h 5211528"/>
              <a:gd name="connsiteX8-5879" fmla="*/ 409230 w 9342788"/>
              <a:gd name="connsiteY8-5880" fmla="*/ 156054 h 5211528"/>
              <a:gd name="connsiteX0-5881" fmla="*/ 409230 w 9342788"/>
              <a:gd name="connsiteY0-5882" fmla="*/ 156054 h 5211528"/>
              <a:gd name="connsiteX1-5883" fmla="*/ 4672859 w 9342788"/>
              <a:gd name="connsiteY1-5884" fmla="*/ 88903 h 5211528"/>
              <a:gd name="connsiteX2-5885" fmla="*/ 8992005 w 9342788"/>
              <a:gd name="connsiteY2-5886" fmla="*/ 340817 h 5211528"/>
              <a:gd name="connsiteX3-5887" fmla="*/ 9340106 w 9342788"/>
              <a:gd name="connsiteY3-5888" fmla="*/ 2734733 h 5211528"/>
              <a:gd name="connsiteX4-5889" fmla="*/ 8868031 w 9342788"/>
              <a:gd name="connsiteY4-5890" fmla="*/ 5076027 h 5211528"/>
              <a:gd name="connsiteX5-5891" fmla="*/ 4397692 w 9342788"/>
              <a:gd name="connsiteY5-5892" fmla="*/ 5137151 h 5211528"/>
              <a:gd name="connsiteX6-5893" fmla="*/ 467135 w 9342788"/>
              <a:gd name="connsiteY6-5894" fmla="*/ 5015807 h 5211528"/>
              <a:gd name="connsiteX7-5895" fmla="*/ 5285 w 9342788"/>
              <a:gd name="connsiteY7-5896" fmla="*/ 2556775 h 5211528"/>
              <a:gd name="connsiteX8-5897" fmla="*/ 409230 w 9342788"/>
              <a:gd name="connsiteY8-5898" fmla="*/ 156054 h 5211528"/>
              <a:gd name="connsiteX0-5899" fmla="*/ 409230 w 9342788"/>
              <a:gd name="connsiteY0-5900" fmla="*/ 156054 h 5211528"/>
              <a:gd name="connsiteX1-5901" fmla="*/ 4672859 w 9342788"/>
              <a:gd name="connsiteY1-5902" fmla="*/ 88903 h 5211528"/>
              <a:gd name="connsiteX2-5903" fmla="*/ 8992005 w 9342788"/>
              <a:gd name="connsiteY2-5904" fmla="*/ 287900 h 5211528"/>
              <a:gd name="connsiteX3-5905" fmla="*/ 9340106 w 9342788"/>
              <a:gd name="connsiteY3-5906" fmla="*/ 2734733 h 5211528"/>
              <a:gd name="connsiteX4-5907" fmla="*/ 8868031 w 9342788"/>
              <a:gd name="connsiteY4-5908" fmla="*/ 5076027 h 5211528"/>
              <a:gd name="connsiteX5-5909" fmla="*/ 4397692 w 9342788"/>
              <a:gd name="connsiteY5-5910" fmla="*/ 5137151 h 5211528"/>
              <a:gd name="connsiteX6-5911" fmla="*/ 467135 w 9342788"/>
              <a:gd name="connsiteY6-5912" fmla="*/ 5015807 h 5211528"/>
              <a:gd name="connsiteX7-5913" fmla="*/ 5285 w 9342788"/>
              <a:gd name="connsiteY7-5914" fmla="*/ 2556775 h 5211528"/>
              <a:gd name="connsiteX8-5915" fmla="*/ 409230 w 9342788"/>
              <a:gd name="connsiteY8-5916" fmla="*/ 156054 h 5211528"/>
              <a:gd name="connsiteX0-5917" fmla="*/ 409230 w 9342788"/>
              <a:gd name="connsiteY0-5918" fmla="*/ 156054 h 5211528"/>
              <a:gd name="connsiteX1-5919" fmla="*/ 4672859 w 9342788"/>
              <a:gd name="connsiteY1-5920" fmla="*/ 88903 h 5211528"/>
              <a:gd name="connsiteX2-5921" fmla="*/ 8992005 w 9342788"/>
              <a:gd name="connsiteY2-5922" fmla="*/ 287900 h 5211528"/>
              <a:gd name="connsiteX3-5923" fmla="*/ 9340106 w 9342788"/>
              <a:gd name="connsiteY3-5924" fmla="*/ 2734733 h 5211528"/>
              <a:gd name="connsiteX4-5925" fmla="*/ 8868031 w 9342788"/>
              <a:gd name="connsiteY4-5926" fmla="*/ 5076027 h 5211528"/>
              <a:gd name="connsiteX5-5927" fmla="*/ 4397692 w 9342788"/>
              <a:gd name="connsiteY5-5928" fmla="*/ 5137151 h 5211528"/>
              <a:gd name="connsiteX6-5929" fmla="*/ 467135 w 9342788"/>
              <a:gd name="connsiteY6-5930" fmla="*/ 5015807 h 5211528"/>
              <a:gd name="connsiteX7-5931" fmla="*/ 5285 w 9342788"/>
              <a:gd name="connsiteY7-5932" fmla="*/ 2556775 h 5211528"/>
              <a:gd name="connsiteX8-5933" fmla="*/ 409230 w 9342788"/>
              <a:gd name="connsiteY8-5934" fmla="*/ 156054 h 5211528"/>
              <a:gd name="connsiteX0-5935" fmla="*/ 409230 w 9342788"/>
              <a:gd name="connsiteY0-5936" fmla="*/ 156054 h 5211528"/>
              <a:gd name="connsiteX1-5937" fmla="*/ 4672859 w 9342788"/>
              <a:gd name="connsiteY1-5938" fmla="*/ 88903 h 5211528"/>
              <a:gd name="connsiteX2-5939" fmla="*/ 8992005 w 9342788"/>
              <a:gd name="connsiteY2-5940" fmla="*/ 287900 h 5211528"/>
              <a:gd name="connsiteX3-5941" fmla="*/ 9340106 w 9342788"/>
              <a:gd name="connsiteY3-5942" fmla="*/ 2734733 h 5211528"/>
              <a:gd name="connsiteX4-5943" fmla="*/ 8868031 w 9342788"/>
              <a:gd name="connsiteY4-5944" fmla="*/ 5076027 h 5211528"/>
              <a:gd name="connsiteX5-5945" fmla="*/ 4397692 w 9342788"/>
              <a:gd name="connsiteY5-5946" fmla="*/ 5137151 h 5211528"/>
              <a:gd name="connsiteX6-5947" fmla="*/ 467135 w 9342788"/>
              <a:gd name="connsiteY6-5948" fmla="*/ 5015807 h 5211528"/>
              <a:gd name="connsiteX7-5949" fmla="*/ 5285 w 9342788"/>
              <a:gd name="connsiteY7-5950" fmla="*/ 2556775 h 5211528"/>
              <a:gd name="connsiteX8-5951" fmla="*/ 409230 w 9342788"/>
              <a:gd name="connsiteY8-5952" fmla="*/ 156054 h 5211528"/>
              <a:gd name="connsiteX0-5953" fmla="*/ 502951 w 9436509"/>
              <a:gd name="connsiteY0-5954" fmla="*/ 199799 h 5255273"/>
              <a:gd name="connsiteX1-5955" fmla="*/ 4766580 w 9436509"/>
              <a:gd name="connsiteY1-5956" fmla="*/ 111481 h 5255273"/>
              <a:gd name="connsiteX2-5957" fmla="*/ 9085726 w 9436509"/>
              <a:gd name="connsiteY2-5958" fmla="*/ 331645 h 5255273"/>
              <a:gd name="connsiteX3-5959" fmla="*/ 9433827 w 9436509"/>
              <a:gd name="connsiteY3-5960" fmla="*/ 2778478 h 5255273"/>
              <a:gd name="connsiteX4-5961" fmla="*/ 8961752 w 9436509"/>
              <a:gd name="connsiteY4-5962" fmla="*/ 5119772 h 5255273"/>
              <a:gd name="connsiteX5-5963" fmla="*/ 4491413 w 9436509"/>
              <a:gd name="connsiteY5-5964" fmla="*/ 5180896 h 5255273"/>
              <a:gd name="connsiteX6-5965" fmla="*/ 560856 w 9436509"/>
              <a:gd name="connsiteY6-5966" fmla="*/ 5059552 h 5255273"/>
              <a:gd name="connsiteX7-5967" fmla="*/ 99006 w 9436509"/>
              <a:gd name="connsiteY7-5968" fmla="*/ 2600520 h 5255273"/>
              <a:gd name="connsiteX8-5969" fmla="*/ 502951 w 9436509"/>
              <a:gd name="connsiteY8-5970" fmla="*/ 199799 h 5255273"/>
              <a:gd name="connsiteX0-5971" fmla="*/ 502951 w 9436509"/>
              <a:gd name="connsiteY0-5972" fmla="*/ 199799 h 5255273"/>
              <a:gd name="connsiteX1-5973" fmla="*/ 4766580 w 9436509"/>
              <a:gd name="connsiteY1-5974" fmla="*/ 111481 h 5255273"/>
              <a:gd name="connsiteX2-5975" fmla="*/ 9085726 w 9436509"/>
              <a:gd name="connsiteY2-5976" fmla="*/ 331645 h 5255273"/>
              <a:gd name="connsiteX3-5977" fmla="*/ 9433827 w 9436509"/>
              <a:gd name="connsiteY3-5978" fmla="*/ 2778478 h 5255273"/>
              <a:gd name="connsiteX4-5979" fmla="*/ 8961752 w 9436509"/>
              <a:gd name="connsiteY4-5980" fmla="*/ 5119772 h 5255273"/>
              <a:gd name="connsiteX5-5981" fmla="*/ 4491413 w 9436509"/>
              <a:gd name="connsiteY5-5982" fmla="*/ 5180896 h 5255273"/>
              <a:gd name="connsiteX6-5983" fmla="*/ 560856 w 9436509"/>
              <a:gd name="connsiteY6-5984" fmla="*/ 5059552 h 5255273"/>
              <a:gd name="connsiteX7-5985" fmla="*/ 99006 w 9436509"/>
              <a:gd name="connsiteY7-5986" fmla="*/ 2600520 h 5255273"/>
              <a:gd name="connsiteX8-5987" fmla="*/ 502951 w 9436509"/>
              <a:gd name="connsiteY8-5988" fmla="*/ 199799 h 5255273"/>
              <a:gd name="connsiteX0-5989" fmla="*/ 438689 w 9372247"/>
              <a:gd name="connsiteY0-5990" fmla="*/ 199799 h 5255273"/>
              <a:gd name="connsiteX1-5991" fmla="*/ 4702318 w 9372247"/>
              <a:gd name="connsiteY1-5992" fmla="*/ 111481 h 5255273"/>
              <a:gd name="connsiteX2-5993" fmla="*/ 9021464 w 9372247"/>
              <a:gd name="connsiteY2-5994" fmla="*/ 331645 h 5255273"/>
              <a:gd name="connsiteX3-5995" fmla="*/ 9369565 w 9372247"/>
              <a:gd name="connsiteY3-5996" fmla="*/ 2778478 h 5255273"/>
              <a:gd name="connsiteX4-5997" fmla="*/ 8897490 w 9372247"/>
              <a:gd name="connsiteY4-5998" fmla="*/ 5119772 h 5255273"/>
              <a:gd name="connsiteX5-5999" fmla="*/ 4427151 w 9372247"/>
              <a:gd name="connsiteY5-6000" fmla="*/ 5180896 h 5255273"/>
              <a:gd name="connsiteX6-6001" fmla="*/ 496594 w 9372247"/>
              <a:gd name="connsiteY6-6002" fmla="*/ 5059552 h 5255273"/>
              <a:gd name="connsiteX7-6003" fmla="*/ 34744 w 9372247"/>
              <a:gd name="connsiteY7-6004" fmla="*/ 2600520 h 5255273"/>
              <a:gd name="connsiteX8-6005" fmla="*/ 438689 w 9372247"/>
              <a:gd name="connsiteY8-6006" fmla="*/ 199799 h 5255273"/>
              <a:gd name="connsiteX0-6007" fmla="*/ 438689 w 9372247"/>
              <a:gd name="connsiteY0-6008" fmla="*/ 162575 h 5218049"/>
              <a:gd name="connsiteX1-6009" fmla="*/ 4702318 w 9372247"/>
              <a:gd name="connsiteY1-6010" fmla="*/ 74257 h 5218049"/>
              <a:gd name="connsiteX2-6011" fmla="*/ 9021464 w 9372247"/>
              <a:gd name="connsiteY2-6012" fmla="*/ 294421 h 5218049"/>
              <a:gd name="connsiteX3-6013" fmla="*/ 9369565 w 9372247"/>
              <a:gd name="connsiteY3-6014" fmla="*/ 2741254 h 5218049"/>
              <a:gd name="connsiteX4-6015" fmla="*/ 8897490 w 9372247"/>
              <a:gd name="connsiteY4-6016" fmla="*/ 5082548 h 5218049"/>
              <a:gd name="connsiteX5-6017" fmla="*/ 4427151 w 9372247"/>
              <a:gd name="connsiteY5-6018" fmla="*/ 5143672 h 5218049"/>
              <a:gd name="connsiteX6-6019" fmla="*/ 496594 w 9372247"/>
              <a:gd name="connsiteY6-6020" fmla="*/ 5022328 h 5218049"/>
              <a:gd name="connsiteX7-6021" fmla="*/ 34744 w 9372247"/>
              <a:gd name="connsiteY7-6022" fmla="*/ 2563296 h 5218049"/>
              <a:gd name="connsiteX8-6023" fmla="*/ 438689 w 9372247"/>
              <a:gd name="connsiteY8-6024" fmla="*/ 162575 h 5218049"/>
              <a:gd name="connsiteX0-6025" fmla="*/ 446319 w 9368978"/>
              <a:gd name="connsiteY0-6026" fmla="*/ 225450 h 5202709"/>
              <a:gd name="connsiteX1-6027" fmla="*/ 4699049 w 9368978"/>
              <a:gd name="connsiteY1-6028" fmla="*/ 58917 h 5202709"/>
              <a:gd name="connsiteX2-6029" fmla="*/ 9018195 w 9368978"/>
              <a:gd name="connsiteY2-6030" fmla="*/ 279081 h 5202709"/>
              <a:gd name="connsiteX3-6031" fmla="*/ 9366296 w 9368978"/>
              <a:gd name="connsiteY3-6032" fmla="*/ 2725914 h 5202709"/>
              <a:gd name="connsiteX4-6033" fmla="*/ 8894221 w 9368978"/>
              <a:gd name="connsiteY4-6034" fmla="*/ 5067208 h 5202709"/>
              <a:gd name="connsiteX5-6035" fmla="*/ 4423882 w 9368978"/>
              <a:gd name="connsiteY5-6036" fmla="*/ 5128332 h 5202709"/>
              <a:gd name="connsiteX6-6037" fmla="*/ 493325 w 9368978"/>
              <a:gd name="connsiteY6-6038" fmla="*/ 5006988 h 5202709"/>
              <a:gd name="connsiteX7-6039" fmla="*/ 31475 w 9368978"/>
              <a:gd name="connsiteY7-6040" fmla="*/ 2547956 h 5202709"/>
              <a:gd name="connsiteX8-6041" fmla="*/ 446319 w 9368978"/>
              <a:gd name="connsiteY8-6042" fmla="*/ 225450 h 5202709"/>
              <a:gd name="connsiteX0-6043" fmla="*/ 446319 w 9368978"/>
              <a:gd name="connsiteY0-6044" fmla="*/ 229170 h 5206429"/>
              <a:gd name="connsiteX1-6045" fmla="*/ 4699049 w 9368978"/>
              <a:gd name="connsiteY1-6046" fmla="*/ 62637 h 5206429"/>
              <a:gd name="connsiteX2-6047" fmla="*/ 9018195 w 9368978"/>
              <a:gd name="connsiteY2-6048" fmla="*/ 282801 h 5206429"/>
              <a:gd name="connsiteX3-6049" fmla="*/ 9366296 w 9368978"/>
              <a:gd name="connsiteY3-6050" fmla="*/ 2729634 h 5206429"/>
              <a:gd name="connsiteX4-6051" fmla="*/ 8894221 w 9368978"/>
              <a:gd name="connsiteY4-6052" fmla="*/ 5070928 h 5206429"/>
              <a:gd name="connsiteX5-6053" fmla="*/ 4423882 w 9368978"/>
              <a:gd name="connsiteY5-6054" fmla="*/ 5132052 h 5206429"/>
              <a:gd name="connsiteX6-6055" fmla="*/ 493325 w 9368978"/>
              <a:gd name="connsiteY6-6056" fmla="*/ 5010708 h 5206429"/>
              <a:gd name="connsiteX7-6057" fmla="*/ 31475 w 9368978"/>
              <a:gd name="connsiteY7-6058" fmla="*/ 2551676 h 5206429"/>
              <a:gd name="connsiteX8-6059" fmla="*/ 446319 w 9368978"/>
              <a:gd name="connsiteY8-6060" fmla="*/ 229170 h 5206429"/>
              <a:gd name="connsiteX0-6061" fmla="*/ 429774 w 9352433"/>
              <a:gd name="connsiteY0-6062" fmla="*/ 229170 h 5206429"/>
              <a:gd name="connsiteX1-6063" fmla="*/ 4682504 w 9352433"/>
              <a:gd name="connsiteY1-6064" fmla="*/ 62637 h 5206429"/>
              <a:gd name="connsiteX2-6065" fmla="*/ 9001650 w 9352433"/>
              <a:gd name="connsiteY2-6066" fmla="*/ 282801 h 5206429"/>
              <a:gd name="connsiteX3-6067" fmla="*/ 9349751 w 9352433"/>
              <a:gd name="connsiteY3-6068" fmla="*/ 2729634 h 5206429"/>
              <a:gd name="connsiteX4-6069" fmla="*/ 8877676 w 9352433"/>
              <a:gd name="connsiteY4-6070" fmla="*/ 5070928 h 5206429"/>
              <a:gd name="connsiteX5-6071" fmla="*/ 4407337 w 9352433"/>
              <a:gd name="connsiteY5-6072" fmla="*/ 5132052 h 5206429"/>
              <a:gd name="connsiteX6-6073" fmla="*/ 476780 w 9352433"/>
              <a:gd name="connsiteY6-6074" fmla="*/ 5010708 h 5206429"/>
              <a:gd name="connsiteX7-6075" fmla="*/ 14930 w 9352433"/>
              <a:gd name="connsiteY7-6076" fmla="*/ 2551676 h 5206429"/>
              <a:gd name="connsiteX8-6077" fmla="*/ 429774 w 9352433"/>
              <a:gd name="connsiteY8-6078" fmla="*/ 229170 h 5206429"/>
              <a:gd name="connsiteX0-6079" fmla="*/ 387653 w 9364810"/>
              <a:gd name="connsiteY0-6080" fmla="*/ 229170 h 5206429"/>
              <a:gd name="connsiteX1-6081" fmla="*/ 4694881 w 9364810"/>
              <a:gd name="connsiteY1-6082" fmla="*/ 62637 h 5206429"/>
              <a:gd name="connsiteX2-6083" fmla="*/ 9014027 w 9364810"/>
              <a:gd name="connsiteY2-6084" fmla="*/ 282801 h 5206429"/>
              <a:gd name="connsiteX3-6085" fmla="*/ 9362128 w 9364810"/>
              <a:gd name="connsiteY3-6086" fmla="*/ 2729634 h 5206429"/>
              <a:gd name="connsiteX4-6087" fmla="*/ 8890053 w 9364810"/>
              <a:gd name="connsiteY4-6088" fmla="*/ 5070928 h 5206429"/>
              <a:gd name="connsiteX5-6089" fmla="*/ 4419714 w 9364810"/>
              <a:gd name="connsiteY5-6090" fmla="*/ 5132052 h 5206429"/>
              <a:gd name="connsiteX6-6091" fmla="*/ 489157 w 9364810"/>
              <a:gd name="connsiteY6-6092" fmla="*/ 5010708 h 5206429"/>
              <a:gd name="connsiteX7-6093" fmla="*/ 27307 w 9364810"/>
              <a:gd name="connsiteY7-6094" fmla="*/ 2551676 h 5206429"/>
              <a:gd name="connsiteX8-6095" fmla="*/ 387653 w 9364810"/>
              <a:gd name="connsiteY8-6096" fmla="*/ 229170 h 5206429"/>
              <a:gd name="connsiteX0-6097" fmla="*/ 505585 w 9482742"/>
              <a:gd name="connsiteY0-6098" fmla="*/ 227194 h 5204453"/>
              <a:gd name="connsiteX1-6099" fmla="*/ 4812813 w 9482742"/>
              <a:gd name="connsiteY1-6100" fmla="*/ 60661 h 5204453"/>
              <a:gd name="connsiteX2-6101" fmla="*/ 9131959 w 9482742"/>
              <a:gd name="connsiteY2-6102" fmla="*/ 280825 h 5204453"/>
              <a:gd name="connsiteX3-6103" fmla="*/ 9480060 w 9482742"/>
              <a:gd name="connsiteY3-6104" fmla="*/ 2727658 h 5204453"/>
              <a:gd name="connsiteX4-6105" fmla="*/ 9007985 w 9482742"/>
              <a:gd name="connsiteY4-6106" fmla="*/ 5068952 h 5204453"/>
              <a:gd name="connsiteX5-6107" fmla="*/ 4537646 w 9482742"/>
              <a:gd name="connsiteY5-6108" fmla="*/ 5130076 h 5204453"/>
              <a:gd name="connsiteX6-6109" fmla="*/ 607089 w 9482742"/>
              <a:gd name="connsiteY6-6110" fmla="*/ 5008732 h 5204453"/>
              <a:gd name="connsiteX7-6111" fmla="*/ 101641 w 9482742"/>
              <a:gd name="connsiteY7-6112" fmla="*/ 2549700 h 5204453"/>
              <a:gd name="connsiteX8-6113" fmla="*/ 505585 w 9482742"/>
              <a:gd name="connsiteY8-6114" fmla="*/ 227194 h 5204453"/>
              <a:gd name="connsiteX0-6115" fmla="*/ 493093 w 9470250"/>
              <a:gd name="connsiteY0-6116" fmla="*/ 227194 h 5204453"/>
              <a:gd name="connsiteX1-6117" fmla="*/ 4800321 w 9470250"/>
              <a:gd name="connsiteY1-6118" fmla="*/ 60661 h 5204453"/>
              <a:gd name="connsiteX2-6119" fmla="*/ 9119467 w 9470250"/>
              <a:gd name="connsiteY2-6120" fmla="*/ 280825 h 5204453"/>
              <a:gd name="connsiteX3-6121" fmla="*/ 9467568 w 9470250"/>
              <a:gd name="connsiteY3-6122" fmla="*/ 2727658 h 5204453"/>
              <a:gd name="connsiteX4-6123" fmla="*/ 8995493 w 9470250"/>
              <a:gd name="connsiteY4-6124" fmla="*/ 5068952 h 5204453"/>
              <a:gd name="connsiteX5-6125" fmla="*/ 4525154 w 9470250"/>
              <a:gd name="connsiteY5-6126" fmla="*/ 5130076 h 5204453"/>
              <a:gd name="connsiteX6-6127" fmla="*/ 594597 w 9470250"/>
              <a:gd name="connsiteY6-6128" fmla="*/ 5008732 h 5204453"/>
              <a:gd name="connsiteX7-6129" fmla="*/ 89149 w 9470250"/>
              <a:gd name="connsiteY7-6130" fmla="*/ 2549700 h 5204453"/>
              <a:gd name="connsiteX8-6131" fmla="*/ 493093 w 9470250"/>
              <a:gd name="connsiteY8-6132" fmla="*/ 227194 h 5204453"/>
              <a:gd name="connsiteX0-6133" fmla="*/ 493093 w 9470250"/>
              <a:gd name="connsiteY0-6134" fmla="*/ 227194 h 5204453"/>
              <a:gd name="connsiteX1-6135" fmla="*/ 4800321 w 9470250"/>
              <a:gd name="connsiteY1-6136" fmla="*/ 60661 h 5204453"/>
              <a:gd name="connsiteX2-6137" fmla="*/ 9119467 w 9470250"/>
              <a:gd name="connsiteY2-6138" fmla="*/ 280825 h 5204453"/>
              <a:gd name="connsiteX3-6139" fmla="*/ 9467568 w 9470250"/>
              <a:gd name="connsiteY3-6140" fmla="*/ 2727658 h 5204453"/>
              <a:gd name="connsiteX4-6141" fmla="*/ 8995493 w 9470250"/>
              <a:gd name="connsiteY4-6142" fmla="*/ 5068952 h 5204453"/>
              <a:gd name="connsiteX5-6143" fmla="*/ 4525154 w 9470250"/>
              <a:gd name="connsiteY5-6144" fmla="*/ 5130076 h 5204453"/>
              <a:gd name="connsiteX6-6145" fmla="*/ 594597 w 9470250"/>
              <a:gd name="connsiteY6-6146" fmla="*/ 5008732 h 5204453"/>
              <a:gd name="connsiteX7-6147" fmla="*/ 89149 w 9470250"/>
              <a:gd name="connsiteY7-6148" fmla="*/ 2549700 h 5204453"/>
              <a:gd name="connsiteX8-6149" fmla="*/ 493093 w 9470250"/>
              <a:gd name="connsiteY8-6150" fmla="*/ 227194 h 5204453"/>
              <a:gd name="connsiteX0-6151" fmla="*/ 523611 w 9457169"/>
              <a:gd name="connsiteY0-6152" fmla="*/ 222828 h 5211261"/>
              <a:gd name="connsiteX1-6153" fmla="*/ 4787240 w 9457169"/>
              <a:gd name="connsiteY1-6154" fmla="*/ 67469 h 5211261"/>
              <a:gd name="connsiteX2-6155" fmla="*/ 9106386 w 9457169"/>
              <a:gd name="connsiteY2-6156" fmla="*/ 287633 h 5211261"/>
              <a:gd name="connsiteX3-6157" fmla="*/ 9454487 w 9457169"/>
              <a:gd name="connsiteY3-6158" fmla="*/ 2734466 h 5211261"/>
              <a:gd name="connsiteX4-6159" fmla="*/ 8982412 w 9457169"/>
              <a:gd name="connsiteY4-6160" fmla="*/ 5075760 h 5211261"/>
              <a:gd name="connsiteX5-6161" fmla="*/ 4512073 w 9457169"/>
              <a:gd name="connsiteY5-6162" fmla="*/ 5136884 h 5211261"/>
              <a:gd name="connsiteX6-6163" fmla="*/ 581516 w 9457169"/>
              <a:gd name="connsiteY6-6164" fmla="*/ 5015540 h 5211261"/>
              <a:gd name="connsiteX7-6165" fmla="*/ 76068 w 9457169"/>
              <a:gd name="connsiteY7-6166" fmla="*/ 2556508 h 5211261"/>
              <a:gd name="connsiteX8-6167" fmla="*/ 523611 w 9457169"/>
              <a:gd name="connsiteY8-6168" fmla="*/ 222828 h 5211261"/>
              <a:gd name="connsiteX0-6169" fmla="*/ 452880 w 9386438"/>
              <a:gd name="connsiteY0-6170" fmla="*/ 252018 h 5240451"/>
              <a:gd name="connsiteX1-6171" fmla="*/ 4716509 w 9386438"/>
              <a:gd name="connsiteY1-6172" fmla="*/ 96659 h 5240451"/>
              <a:gd name="connsiteX2-6173" fmla="*/ 9035655 w 9386438"/>
              <a:gd name="connsiteY2-6174" fmla="*/ 316823 h 5240451"/>
              <a:gd name="connsiteX3-6175" fmla="*/ 9383756 w 9386438"/>
              <a:gd name="connsiteY3-6176" fmla="*/ 2763656 h 5240451"/>
              <a:gd name="connsiteX4-6177" fmla="*/ 8911681 w 9386438"/>
              <a:gd name="connsiteY4-6178" fmla="*/ 5104950 h 5240451"/>
              <a:gd name="connsiteX5-6179" fmla="*/ 4441342 w 9386438"/>
              <a:gd name="connsiteY5-6180" fmla="*/ 5166074 h 5240451"/>
              <a:gd name="connsiteX6-6181" fmla="*/ 510785 w 9386438"/>
              <a:gd name="connsiteY6-6182" fmla="*/ 5044730 h 5240451"/>
              <a:gd name="connsiteX7-6183" fmla="*/ 5337 w 9386438"/>
              <a:gd name="connsiteY7-6184" fmla="*/ 2585698 h 5240451"/>
              <a:gd name="connsiteX8-6185" fmla="*/ 452880 w 9386438"/>
              <a:gd name="connsiteY8-6186" fmla="*/ 252018 h 5240451"/>
              <a:gd name="connsiteX0-6187" fmla="*/ 454293 w 9387851"/>
              <a:gd name="connsiteY0-6188" fmla="*/ 252018 h 5305290"/>
              <a:gd name="connsiteX1-6189" fmla="*/ 4717922 w 9387851"/>
              <a:gd name="connsiteY1-6190" fmla="*/ 96659 h 5305290"/>
              <a:gd name="connsiteX2-6191" fmla="*/ 9037068 w 9387851"/>
              <a:gd name="connsiteY2-6192" fmla="*/ 316823 h 5305290"/>
              <a:gd name="connsiteX3-6193" fmla="*/ 9385169 w 9387851"/>
              <a:gd name="connsiteY3-6194" fmla="*/ 2763656 h 5305290"/>
              <a:gd name="connsiteX4-6195" fmla="*/ 8913094 w 9387851"/>
              <a:gd name="connsiteY4-6196" fmla="*/ 5104950 h 5305290"/>
              <a:gd name="connsiteX5-6197" fmla="*/ 4442755 w 9387851"/>
              <a:gd name="connsiteY5-6198" fmla="*/ 5166074 h 5305290"/>
              <a:gd name="connsiteX6-6199" fmla="*/ 533997 w 9387851"/>
              <a:gd name="connsiteY6-6200" fmla="*/ 5145292 h 5305290"/>
              <a:gd name="connsiteX7-6201" fmla="*/ 6750 w 9387851"/>
              <a:gd name="connsiteY7-6202" fmla="*/ 2585698 h 5305290"/>
              <a:gd name="connsiteX8-6203" fmla="*/ 454293 w 9387851"/>
              <a:gd name="connsiteY8-6204" fmla="*/ 252018 h 5305290"/>
              <a:gd name="connsiteX0-6205" fmla="*/ 454293 w 9387851"/>
              <a:gd name="connsiteY0-6206" fmla="*/ 252018 h 5305290"/>
              <a:gd name="connsiteX1-6207" fmla="*/ 4717922 w 9387851"/>
              <a:gd name="connsiteY1-6208" fmla="*/ 96659 h 5305290"/>
              <a:gd name="connsiteX2-6209" fmla="*/ 9037068 w 9387851"/>
              <a:gd name="connsiteY2-6210" fmla="*/ 316823 h 5305290"/>
              <a:gd name="connsiteX3-6211" fmla="*/ 9385169 w 9387851"/>
              <a:gd name="connsiteY3-6212" fmla="*/ 2763656 h 5305290"/>
              <a:gd name="connsiteX4-6213" fmla="*/ 8913094 w 9387851"/>
              <a:gd name="connsiteY4-6214" fmla="*/ 5104950 h 5305290"/>
              <a:gd name="connsiteX5-6215" fmla="*/ 4442755 w 9387851"/>
              <a:gd name="connsiteY5-6216" fmla="*/ 5166074 h 5305290"/>
              <a:gd name="connsiteX6-6217" fmla="*/ 533997 w 9387851"/>
              <a:gd name="connsiteY6-6218" fmla="*/ 5145292 h 5305290"/>
              <a:gd name="connsiteX7-6219" fmla="*/ 6750 w 9387851"/>
              <a:gd name="connsiteY7-6220" fmla="*/ 2585698 h 5305290"/>
              <a:gd name="connsiteX8-6221" fmla="*/ 454293 w 9387851"/>
              <a:gd name="connsiteY8-6222" fmla="*/ 252018 h 5305290"/>
              <a:gd name="connsiteX0-6223" fmla="*/ 454293 w 9387851"/>
              <a:gd name="connsiteY0-6224" fmla="*/ 252018 h 5323442"/>
              <a:gd name="connsiteX1-6225" fmla="*/ 4717922 w 9387851"/>
              <a:gd name="connsiteY1-6226" fmla="*/ 96659 h 5323442"/>
              <a:gd name="connsiteX2-6227" fmla="*/ 9037068 w 9387851"/>
              <a:gd name="connsiteY2-6228" fmla="*/ 316823 h 5323442"/>
              <a:gd name="connsiteX3-6229" fmla="*/ 9385169 w 9387851"/>
              <a:gd name="connsiteY3-6230" fmla="*/ 2763656 h 5323442"/>
              <a:gd name="connsiteX4-6231" fmla="*/ 8913094 w 9387851"/>
              <a:gd name="connsiteY4-6232" fmla="*/ 5104950 h 5323442"/>
              <a:gd name="connsiteX5-6233" fmla="*/ 4584450 w 9387851"/>
              <a:gd name="connsiteY5-6234" fmla="*/ 5221942 h 5323442"/>
              <a:gd name="connsiteX6-6235" fmla="*/ 533997 w 9387851"/>
              <a:gd name="connsiteY6-6236" fmla="*/ 5145292 h 5323442"/>
              <a:gd name="connsiteX7-6237" fmla="*/ 6750 w 9387851"/>
              <a:gd name="connsiteY7-6238" fmla="*/ 2585698 h 5323442"/>
              <a:gd name="connsiteX8-6239" fmla="*/ 454293 w 9387851"/>
              <a:gd name="connsiteY8-6240" fmla="*/ 252018 h 5323442"/>
              <a:gd name="connsiteX0-6241" fmla="*/ 464551 w 9398109"/>
              <a:gd name="connsiteY0-6242" fmla="*/ 252018 h 5319616"/>
              <a:gd name="connsiteX1-6243" fmla="*/ 4728180 w 9398109"/>
              <a:gd name="connsiteY1-6244" fmla="*/ 96659 h 5319616"/>
              <a:gd name="connsiteX2-6245" fmla="*/ 9047326 w 9398109"/>
              <a:gd name="connsiteY2-6246" fmla="*/ 316823 h 5319616"/>
              <a:gd name="connsiteX3-6247" fmla="*/ 9395427 w 9398109"/>
              <a:gd name="connsiteY3-6248" fmla="*/ 2763656 h 5319616"/>
              <a:gd name="connsiteX4-6249" fmla="*/ 8923352 w 9398109"/>
              <a:gd name="connsiteY4-6250" fmla="*/ 5104950 h 5319616"/>
              <a:gd name="connsiteX5-6251" fmla="*/ 4594708 w 9398109"/>
              <a:gd name="connsiteY5-6252" fmla="*/ 5221942 h 5319616"/>
              <a:gd name="connsiteX6-6253" fmla="*/ 457058 w 9398109"/>
              <a:gd name="connsiteY6-6254" fmla="*/ 5145292 h 5319616"/>
              <a:gd name="connsiteX7-6255" fmla="*/ 17008 w 9398109"/>
              <a:gd name="connsiteY7-6256" fmla="*/ 2585698 h 5319616"/>
              <a:gd name="connsiteX8-6257" fmla="*/ 464551 w 9398109"/>
              <a:gd name="connsiteY8-6258" fmla="*/ 252018 h 5319616"/>
              <a:gd name="connsiteX0-6259" fmla="*/ 398910 w 9397865"/>
              <a:gd name="connsiteY0-6260" fmla="*/ 256107 h 5312532"/>
              <a:gd name="connsiteX1-6261" fmla="*/ 4727936 w 9397865"/>
              <a:gd name="connsiteY1-6262" fmla="*/ 89575 h 5312532"/>
              <a:gd name="connsiteX2-6263" fmla="*/ 9047082 w 9397865"/>
              <a:gd name="connsiteY2-6264" fmla="*/ 309739 h 5312532"/>
              <a:gd name="connsiteX3-6265" fmla="*/ 9395183 w 9397865"/>
              <a:gd name="connsiteY3-6266" fmla="*/ 2756572 h 5312532"/>
              <a:gd name="connsiteX4-6267" fmla="*/ 8923108 w 9397865"/>
              <a:gd name="connsiteY4-6268" fmla="*/ 5097866 h 5312532"/>
              <a:gd name="connsiteX5-6269" fmla="*/ 4594464 w 9397865"/>
              <a:gd name="connsiteY5-6270" fmla="*/ 5214858 h 5312532"/>
              <a:gd name="connsiteX6-6271" fmla="*/ 456814 w 9397865"/>
              <a:gd name="connsiteY6-6272" fmla="*/ 5138208 h 5312532"/>
              <a:gd name="connsiteX7-6273" fmla="*/ 16764 w 9397865"/>
              <a:gd name="connsiteY7-6274" fmla="*/ 2578614 h 5312532"/>
              <a:gd name="connsiteX8-6275" fmla="*/ 398910 w 9397865"/>
              <a:gd name="connsiteY8-6276" fmla="*/ 256107 h 5312532"/>
              <a:gd name="connsiteX0-6277" fmla="*/ 398910 w 9397865"/>
              <a:gd name="connsiteY0-6278" fmla="*/ 278794 h 5335219"/>
              <a:gd name="connsiteX1-6279" fmla="*/ 4727936 w 9397865"/>
              <a:gd name="connsiteY1-6280" fmla="*/ 112262 h 5335219"/>
              <a:gd name="connsiteX2-6281" fmla="*/ 9047082 w 9397865"/>
              <a:gd name="connsiteY2-6282" fmla="*/ 332426 h 5335219"/>
              <a:gd name="connsiteX3-6283" fmla="*/ 9395183 w 9397865"/>
              <a:gd name="connsiteY3-6284" fmla="*/ 2779259 h 5335219"/>
              <a:gd name="connsiteX4-6285" fmla="*/ 8923108 w 9397865"/>
              <a:gd name="connsiteY4-6286" fmla="*/ 5120553 h 5335219"/>
              <a:gd name="connsiteX5-6287" fmla="*/ 4594464 w 9397865"/>
              <a:gd name="connsiteY5-6288" fmla="*/ 5237545 h 5335219"/>
              <a:gd name="connsiteX6-6289" fmla="*/ 456814 w 9397865"/>
              <a:gd name="connsiteY6-6290" fmla="*/ 5160895 h 5335219"/>
              <a:gd name="connsiteX7-6291" fmla="*/ 16764 w 9397865"/>
              <a:gd name="connsiteY7-6292" fmla="*/ 2601301 h 5335219"/>
              <a:gd name="connsiteX8-6293" fmla="*/ 398910 w 9397865"/>
              <a:gd name="connsiteY8-6294" fmla="*/ 278794 h 5335219"/>
              <a:gd name="connsiteX0-6295" fmla="*/ 480979 w 9479934"/>
              <a:gd name="connsiteY0-6296" fmla="*/ 282781 h 5339206"/>
              <a:gd name="connsiteX1-6297" fmla="*/ 4679210 w 9479934"/>
              <a:gd name="connsiteY1-6298" fmla="*/ 60380 h 5339206"/>
              <a:gd name="connsiteX2-6299" fmla="*/ 9129151 w 9479934"/>
              <a:gd name="connsiteY2-6300" fmla="*/ 336413 h 5339206"/>
              <a:gd name="connsiteX3-6301" fmla="*/ 9477252 w 9479934"/>
              <a:gd name="connsiteY3-6302" fmla="*/ 2783246 h 5339206"/>
              <a:gd name="connsiteX4-6303" fmla="*/ 9005177 w 9479934"/>
              <a:gd name="connsiteY4-6304" fmla="*/ 5124540 h 5339206"/>
              <a:gd name="connsiteX5-6305" fmla="*/ 4676533 w 9479934"/>
              <a:gd name="connsiteY5-6306" fmla="*/ 5241532 h 5339206"/>
              <a:gd name="connsiteX6-6307" fmla="*/ 538883 w 9479934"/>
              <a:gd name="connsiteY6-6308" fmla="*/ 5164882 h 5339206"/>
              <a:gd name="connsiteX7-6309" fmla="*/ 98833 w 9479934"/>
              <a:gd name="connsiteY7-6310" fmla="*/ 2605288 h 5339206"/>
              <a:gd name="connsiteX8-6311" fmla="*/ 480979 w 9479934"/>
              <a:gd name="connsiteY8-6312" fmla="*/ 282781 h 5339206"/>
              <a:gd name="connsiteX0-6313" fmla="*/ 480979 w 9479934"/>
              <a:gd name="connsiteY0-6314" fmla="*/ 282781 h 5339206"/>
              <a:gd name="connsiteX1-6315" fmla="*/ 4679210 w 9479934"/>
              <a:gd name="connsiteY1-6316" fmla="*/ 60380 h 5339206"/>
              <a:gd name="connsiteX2-6317" fmla="*/ 9129151 w 9479934"/>
              <a:gd name="connsiteY2-6318" fmla="*/ 336413 h 5339206"/>
              <a:gd name="connsiteX3-6319" fmla="*/ 9477252 w 9479934"/>
              <a:gd name="connsiteY3-6320" fmla="*/ 2783246 h 5339206"/>
              <a:gd name="connsiteX4-6321" fmla="*/ 9005177 w 9479934"/>
              <a:gd name="connsiteY4-6322" fmla="*/ 5124540 h 5339206"/>
              <a:gd name="connsiteX5-6323" fmla="*/ 4676533 w 9479934"/>
              <a:gd name="connsiteY5-6324" fmla="*/ 5241532 h 5339206"/>
              <a:gd name="connsiteX6-6325" fmla="*/ 538883 w 9479934"/>
              <a:gd name="connsiteY6-6326" fmla="*/ 5164882 h 5339206"/>
              <a:gd name="connsiteX7-6327" fmla="*/ 98833 w 9479934"/>
              <a:gd name="connsiteY7-6328" fmla="*/ 2605288 h 5339206"/>
              <a:gd name="connsiteX8-6329" fmla="*/ 480979 w 9479934"/>
              <a:gd name="connsiteY8-6330" fmla="*/ 282781 h 5339206"/>
              <a:gd name="connsiteX0-6331" fmla="*/ 480979 w 9478725"/>
              <a:gd name="connsiteY0-6332" fmla="*/ 296339 h 5352764"/>
              <a:gd name="connsiteX1-6333" fmla="*/ 4679210 w 9478725"/>
              <a:gd name="connsiteY1-6334" fmla="*/ 73938 h 5352764"/>
              <a:gd name="connsiteX2-6335" fmla="*/ 9096452 w 9478725"/>
              <a:gd name="connsiteY2-6336" fmla="*/ 294102 h 5352764"/>
              <a:gd name="connsiteX3-6337" fmla="*/ 9477252 w 9478725"/>
              <a:gd name="connsiteY3-6338" fmla="*/ 2796804 h 5352764"/>
              <a:gd name="connsiteX4-6339" fmla="*/ 9005177 w 9478725"/>
              <a:gd name="connsiteY4-6340" fmla="*/ 5138098 h 5352764"/>
              <a:gd name="connsiteX5-6341" fmla="*/ 4676533 w 9478725"/>
              <a:gd name="connsiteY5-6342" fmla="*/ 5255090 h 5352764"/>
              <a:gd name="connsiteX6-6343" fmla="*/ 538883 w 9478725"/>
              <a:gd name="connsiteY6-6344" fmla="*/ 5178440 h 5352764"/>
              <a:gd name="connsiteX7-6345" fmla="*/ 98833 w 9478725"/>
              <a:gd name="connsiteY7-6346" fmla="*/ 2618846 h 5352764"/>
              <a:gd name="connsiteX8-6347" fmla="*/ 480979 w 9478725"/>
              <a:gd name="connsiteY8-6348" fmla="*/ 296339 h 5352764"/>
              <a:gd name="connsiteX0-6349" fmla="*/ 480979 w 9478725"/>
              <a:gd name="connsiteY0-6350" fmla="*/ 296339 h 5352764"/>
              <a:gd name="connsiteX1-6351" fmla="*/ 4679210 w 9478725"/>
              <a:gd name="connsiteY1-6352" fmla="*/ 73938 h 5352764"/>
              <a:gd name="connsiteX2-6353" fmla="*/ 9096452 w 9478725"/>
              <a:gd name="connsiteY2-6354" fmla="*/ 294102 h 5352764"/>
              <a:gd name="connsiteX3-6355" fmla="*/ 9477252 w 9478725"/>
              <a:gd name="connsiteY3-6356" fmla="*/ 2796804 h 5352764"/>
              <a:gd name="connsiteX4-6357" fmla="*/ 9005177 w 9478725"/>
              <a:gd name="connsiteY4-6358" fmla="*/ 5138098 h 5352764"/>
              <a:gd name="connsiteX5-6359" fmla="*/ 4676533 w 9478725"/>
              <a:gd name="connsiteY5-6360" fmla="*/ 5255090 h 5352764"/>
              <a:gd name="connsiteX6-6361" fmla="*/ 538883 w 9478725"/>
              <a:gd name="connsiteY6-6362" fmla="*/ 5178440 h 5352764"/>
              <a:gd name="connsiteX7-6363" fmla="*/ 98833 w 9478725"/>
              <a:gd name="connsiteY7-6364" fmla="*/ 2618846 h 5352764"/>
              <a:gd name="connsiteX8-6365" fmla="*/ 480979 w 9478725"/>
              <a:gd name="connsiteY8-6366" fmla="*/ 296339 h 5352764"/>
              <a:gd name="connsiteX0-6367" fmla="*/ 480979 w 9602788"/>
              <a:gd name="connsiteY0-6368" fmla="*/ 281260 h 5337685"/>
              <a:gd name="connsiteX1-6369" fmla="*/ 4679210 w 9602788"/>
              <a:gd name="connsiteY1-6370" fmla="*/ 58859 h 5337685"/>
              <a:gd name="connsiteX2-6371" fmla="*/ 9096452 w 9602788"/>
              <a:gd name="connsiteY2-6372" fmla="*/ 279023 h 5337685"/>
              <a:gd name="connsiteX3-6373" fmla="*/ 9499051 w 9602788"/>
              <a:gd name="connsiteY3-6374" fmla="*/ 2759378 h 5337685"/>
              <a:gd name="connsiteX4-6375" fmla="*/ 9005177 w 9602788"/>
              <a:gd name="connsiteY4-6376" fmla="*/ 5123019 h 5337685"/>
              <a:gd name="connsiteX5-6377" fmla="*/ 4676533 w 9602788"/>
              <a:gd name="connsiteY5-6378" fmla="*/ 5240011 h 5337685"/>
              <a:gd name="connsiteX6-6379" fmla="*/ 538883 w 9602788"/>
              <a:gd name="connsiteY6-6380" fmla="*/ 5163361 h 5337685"/>
              <a:gd name="connsiteX7-6381" fmla="*/ 98833 w 9602788"/>
              <a:gd name="connsiteY7-6382" fmla="*/ 2603767 h 5337685"/>
              <a:gd name="connsiteX8-6383" fmla="*/ 480979 w 9602788"/>
              <a:gd name="connsiteY8-6384" fmla="*/ 281260 h 5337685"/>
              <a:gd name="connsiteX0-6385" fmla="*/ 480979 w 9500271"/>
              <a:gd name="connsiteY0-6386" fmla="*/ 270210 h 5326635"/>
              <a:gd name="connsiteX1-6387" fmla="*/ 4679210 w 9500271"/>
              <a:gd name="connsiteY1-6388" fmla="*/ 47809 h 5326635"/>
              <a:gd name="connsiteX2-6389" fmla="*/ 9096452 w 9500271"/>
              <a:gd name="connsiteY2-6390" fmla="*/ 267973 h 5326635"/>
              <a:gd name="connsiteX3-6391" fmla="*/ 9499051 w 9500271"/>
              <a:gd name="connsiteY3-6392" fmla="*/ 2748328 h 5326635"/>
              <a:gd name="connsiteX4-6393" fmla="*/ 9005177 w 9500271"/>
              <a:gd name="connsiteY4-6394" fmla="*/ 5111969 h 5326635"/>
              <a:gd name="connsiteX5-6395" fmla="*/ 4676533 w 9500271"/>
              <a:gd name="connsiteY5-6396" fmla="*/ 5228961 h 5326635"/>
              <a:gd name="connsiteX6-6397" fmla="*/ 538883 w 9500271"/>
              <a:gd name="connsiteY6-6398" fmla="*/ 5152311 h 5326635"/>
              <a:gd name="connsiteX7-6399" fmla="*/ 98833 w 9500271"/>
              <a:gd name="connsiteY7-6400" fmla="*/ 2592717 h 5326635"/>
              <a:gd name="connsiteX8-6401" fmla="*/ 480979 w 9500271"/>
              <a:gd name="connsiteY8-6402" fmla="*/ 270210 h 5326635"/>
              <a:gd name="connsiteX0-6403" fmla="*/ 480979 w 9500153"/>
              <a:gd name="connsiteY0-6404" fmla="*/ 286772 h 5343197"/>
              <a:gd name="connsiteX1-6405" fmla="*/ 4679210 w 9500153"/>
              <a:gd name="connsiteY1-6406" fmla="*/ 64371 h 5343197"/>
              <a:gd name="connsiteX2-6407" fmla="*/ 9096452 w 9500153"/>
              <a:gd name="connsiteY2-6408" fmla="*/ 284535 h 5343197"/>
              <a:gd name="connsiteX3-6409" fmla="*/ 9499051 w 9500153"/>
              <a:gd name="connsiteY3-6410" fmla="*/ 2764890 h 5343197"/>
              <a:gd name="connsiteX4-6411" fmla="*/ 9005177 w 9500153"/>
              <a:gd name="connsiteY4-6412" fmla="*/ 5128531 h 5343197"/>
              <a:gd name="connsiteX5-6413" fmla="*/ 4676533 w 9500153"/>
              <a:gd name="connsiteY5-6414" fmla="*/ 5245523 h 5343197"/>
              <a:gd name="connsiteX6-6415" fmla="*/ 538883 w 9500153"/>
              <a:gd name="connsiteY6-6416" fmla="*/ 5168873 h 5343197"/>
              <a:gd name="connsiteX7-6417" fmla="*/ 98833 w 9500153"/>
              <a:gd name="connsiteY7-6418" fmla="*/ 2609279 h 5343197"/>
              <a:gd name="connsiteX8-6419" fmla="*/ 480979 w 9500153"/>
              <a:gd name="connsiteY8-6420" fmla="*/ 286772 h 5343197"/>
              <a:gd name="connsiteX0-6421" fmla="*/ 480979 w 9500610"/>
              <a:gd name="connsiteY0-6422" fmla="*/ 306881 h 5363306"/>
              <a:gd name="connsiteX1-6423" fmla="*/ 4679210 w 9500610"/>
              <a:gd name="connsiteY1-6424" fmla="*/ 84480 h 5363306"/>
              <a:gd name="connsiteX2-6425" fmla="*/ 9085552 w 9500610"/>
              <a:gd name="connsiteY2-6426" fmla="*/ 271124 h 5363306"/>
              <a:gd name="connsiteX3-6427" fmla="*/ 9499051 w 9500610"/>
              <a:gd name="connsiteY3-6428" fmla="*/ 2784999 h 5363306"/>
              <a:gd name="connsiteX4-6429" fmla="*/ 9005177 w 9500610"/>
              <a:gd name="connsiteY4-6430" fmla="*/ 5148640 h 5363306"/>
              <a:gd name="connsiteX5-6431" fmla="*/ 4676533 w 9500610"/>
              <a:gd name="connsiteY5-6432" fmla="*/ 5265632 h 5363306"/>
              <a:gd name="connsiteX6-6433" fmla="*/ 538883 w 9500610"/>
              <a:gd name="connsiteY6-6434" fmla="*/ 5188982 h 5363306"/>
              <a:gd name="connsiteX7-6435" fmla="*/ 98833 w 9500610"/>
              <a:gd name="connsiteY7-6436" fmla="*/ 2629388 h 5363306"/>
              <a:gd name="connsiteX8-6437" fmla="*/ 480979 w 9500610"/>
              <a:gd name="connsiteY8-6438" fmla="*/ 306881 h 5363306"/>
              <a:gd name="connsiteX0-6439" fmla="*/ 480979 w 9500610"/>
              <a:gd name="connsiteY0-6440" fmla="*/ 306881 h 5363306"/>
              <a:gd name="connsiteX1-6441" fmla="*/ 4679210 w 9500610"/>
              <a:gd name="connsiteY1-6442" fmla="*/ 84480 h 5363306"/>
              <a:gd name="connsiteX2-6443" fmla="*/ 9085552 w 9500610"/>
              <a:gd name="connsiteY2-6444" fmla="*/ 271124 h 5363306"/>
              <a:gd name="connsiteX3-6445" fmla="*/ 9499051 w 9500610"/>
              <a:gd name="connsiteY3-6446" fmla="*/ 2784999 h 5363306"/>
              <a:gd name="connsiteX4-6447" fmla="*/ 9005177 w 9500610"/>
              <a:gd name="connsiteY4-6448" fmla="*/ 5148640 h 5363306"/>
              <a:gd name="connsiteX5-6449" fmla="*/ 4676533 w 9500610"/>
              <a:gd name="connsiteY5-6450" fmla="*/ 5265632 h 5363306"/>
              <a:gd name="connsiteX6-6451" fmla="*/ 538883 w 9500610"/>
              <a:gd name="connsiteY6-6452" fmla="*/ 5188982 h 5363306"/>
              <a:gd name="connsiteX7-6453" fmla="*/ 98833 w 9500610"/>
              <a:gd name="connsiteY7-6454" fmla="*/ 2629388 h 5363306"/>
              <a:gd name="connsiteX8-6455" fmla="*/ 480979 w 9500610"/>
              <a:gd name="connsiteY8-6456" fmla="*/ 306881 h 5363306"/>
              <a:gd name="connsiteX0-6457" fmla="*/ 480979 w 9516516"/>
              <a:gd name="connsiteY0-6458" fmla="*/ 306881 h 5363306"/>
              <a:gd name="connsiteX1-6459" fmla="*/ 4679210 w 9516516"/>
              <a:gd name="connsiteY1-6460" fmla="*/ 84480 h 5363306"/>
              <a:gd name="connsiteX2-6461" fmla="*/ 9085552 w 9516516"/>
              <a:gd name="connsiteY2-6462" fmla="*/ 271124 h 5363306"/>
              <a:gd name="connsiteX3-6463" fmla="*/ 9499051 w 9516516"/>
              <a:gd name="connsiteY3-6464" fmla="*/ 2784999 h 5363306"/>
              <a:gd name="connsiteX4-6465" fmla="*/ 9125074 w 9516516"/>
              <a:gd name="connsiteY4-6466" fmla="*/ 5148641 h 5363306"/>
              <a:gd name="connsiteX5-6467" fmla="*/ 4676533 w 9516516"/>
              <a:gd name="connsiteY5-6468" fmla="*/ 5265632 h 5363306"/>
              <a:gd name="connsiteX6-6469" fmla="*/ 538883 w 9516516"/>
              <a:gd name="connsiteY6-6470" fmla="*/ 5188982 h 5363306"/>
              <a:gd name="connsiteX7-6471" fmla="*/ 98833 w 9516516"/>
              <a:gd name="connsiteY7-6472" fmla="*/ 2629388 h 5363306"/>
              <a:gd name="connsiteX8-6473" fmla="*/ 480979 w 9516516"/>
              <a:gd name="connsiteY8-6474" fmla="*/ 306881 h 5363306"/>
              <a:gd name="connsiteX0-6475" fmla="*/ 480979 w 9500194"/>
              <a:gd name="connsiteY0-6476" fmla="*/ 306881 h 5363306"/>
              <a:gd name="connsiteX1-6477" fmla="*/ 4679210 w 9500194"/>
              <a:gd name="connsiteY1-6478" fmla="*/ 84480 h 5363306"/>
              <a:gd name="connsiteX2-6479" fmla="*/ 9085552 w 9500194"/>
              <a:gd name="connsiteY2-6480" fmla="*/ 271124 h 5363306"/>
              <a:gd name="connsiteX3-6481" fmla="*/ 9499051 w 9500194"/>
              <a:gd name="connsiteY3-6482" fmla="*/ 2784999 h 5363306"/>
              <a:gd name="connsiteX4-6483" fmla="*/ 9125074 w 9500194"/>
              <a:gd name="connsiteY4-6484" fmla="*/ 5148641 h 5363306"/>
              <a:gd name="connsiteX5-6485" fmla="*/ 4676533 w 9500194"/>
              <a:gd name="connsiteY5-6486" fmla="*/ 5265632 h 5363306"/>
              <a:gd name="connsiteX6-6487" fmla="*/ 538883 w 9500194"/>
              <a:gd name="connsiteY6-6488" fmla="*/ 5188982 h 5363306"/>
              <a:gd name="connsiteX7-6489" fmla="*/ 98833 w 9500194"/>
              <a:gd name="connsiteY7-6490" fmla="*/ 2629388 h 5363306"/>
              <a:gd name="connsiteX8-6491" fmla="*/ 480979 w 9500194"/>
              <a:gd name="connsiteY8-6492" fmla="*/ 306881 h 5363306"/>
              <a:gd name="connsiteX0-6493" fmla="*/ 480979 w 9505686"/>
              <a:gd name="connsiteY0-6494" fmla="*/ 306881 h 5364909"/>
              <a:gd name="connsiteX1-6495" fmla="*/ 4679210 w 9505686"/>
              <a:gd name="connsiteY1-6496" fmla="*/ 84480 h 5364909"/>
              <a:gd name="connsiteX2-6497" fmla="*/ 9085552 w 9505686"/>
              <a:gd name="connsiteY2-6498" fmla="*/ 271124 h 5364909"/>
              <a:gd name="connsiteX3-6499" fmla="*/ 9499051 w 9505686"/>
              <a:gd name="connsiteY3-6500" fmla="*/ 2784999 h 5364909"/>
              <a:gd name="connsiteX4-6501" fmla="*/ 9168672 w 9505686"/>
              <a:gd name="connsiteY4-6502" fmla="*/ 5115120 h 5364909"/>
              <a:gd name="connsiteX5-6503" fmla="*/ 4676533 w 9505686"/>
              <a:gd name="connsiteY5-6504" fmla="*/ 5265632 h 5364909"/>
              <a:gd name="connsiteX6-6505" fmla="*/ 538883 w 9505686"/>
              <a:gd name="connsiteY6-6506" fmla="*/ 5188982 h 5364909"/>
              <a:gd name="connsiteX7-6507" fmla="*/ 98833 w 9505686"/>
              <a:gd name="connsiteY7-6508" fmla="*/ 2629388 h 5364909"/>
              <a:gd name="connsiteX8-6509" fmla="*/ 480979 w 9505686"/>
              <a:gd name="connsiteY8-6510" fmla="*/ 306881 h 5364909"/>
              <a:gd name="connsiteX0-6511" fmla="*/ 480979 w 9504848"/>
              <a:gd name="connsiteY0-6512" fmla="*/ 306881 h 5364909"/>
              <a:gd name="connsiteX1-6513" fmla="*/ 4679210 w 9504848"/>
              <a:gd name="connsiteY1-6514" fmla="*/ 84480 h 5364909"/>
              <a:gd name="connsiteX2-6515" fmla="*/ 9085552 w 9504848"/>
              <a:gd name="connsiteY2-6516" fmla="*/ 271124 h 5364909"/>
              <a:gd name="connsiteX3-6517" fmla="*/ 9499051 w 9504848"/>
              <a:gd name="connsiteY3-6518" fmla="*/ 2784999 h 5364909"/>
              <a:gd name="connsiteX4-6519" fmla="*/ 9168672 w 9504848"/>
              <a:gd name="connsiteY4-6520" fmla="*/ 5115120 h 5364909"/>
              <a:gd name="connsiteX5-6521" fmla="*/ 4676533 w 9504848"/>
              <a:gd name="connsiteY5-6522" fmla="*/ 5265632 h 5364909"/>
              <a:gd name="connsiteX6-6523" fmla="*/ 538883 w 9504848"/>
              <a:gd name="connsiteY6-6524" fmla="*/ 5188982 h 5364909"/>
              <a:gd name="connsiteX7-6525" fmla="*/ 98833 w 9504848"/>
              <a:gd name="connsiteY7-6526" fmla="*/ 2629388 h 5364909"/>
              <a:gd name="connsiteX8-6527" fmla="*/ 480979 w 9504848"/>
              <a:gd name="connsiteY8-6528" fmla="*/ 306881 h 5364909"/>
              <a:gd name="connsiteX0-6529" fmla="*/ 480979 w 9503160"/>
              <a:gd name="connsiteY0-6530" fmla="*/ 306881 h 5363838"/>
              <a:gd name="connsiteX1-6531" fmla="*/ 4679210 w 9503160"/>
              <a:gd name="connsiteY1-6532" fmla="*/ 84480 h 5363838"/>
              <a:gd name="connsiteX2-6533" fmla="*/ 9085552 w 9503160"/>
              <a:gd name="connsiteY2-6534" fmla="*/ 271124 h 5363838"/>
              <a:gd name="connsiteX3-6535" fmla="*/ 9499051 w 9503160"/>
              <a:gd name="connsiteY3-6536" fmla="*/ 2784999 h 5363838"/>
              <a:gd name="connsiteX4-6537" fmla="*/ 9157773 w 9503160"/>
              <a:gd name="connsiteY4-6538" fmla="*/ 5137468 h 5363838"/>
              <a:gd name="connsiteX5-6539" fmla="*/ 4676533 w 9503160"/>
              <a:gd name="connsiteY5-6540" fmla="*/ 5265632 h 5363838"/>
              <a:gd name="connsiteX6-6541" fmla="*/ 538883 w 9503160"/>
              <a:gd name="connsiteY6-6542" fmla="*/ 5188982 h 5363838"/>
              <a:gd name="connsiteX7-6543" fmla="*/ 98833 w 9503160"/>
              <a:gd name="connsiteY7-6544" fmla="*/ 2629388 h 5363838"/>
              <a:gd name="connsiteX8-6545" fmla="*/ 480979 w 9503160"/>
              <a:gd name="connsiteY8-6546" fmla="*/ 306881 h 5363838"/>
              <a:gd name="connsiteX0-6547" fmla="*/ 480979 w 9503813"/>
              <a:gd name="connsiteY0-6548" fmla="*/ 293327 h 5350284"/>
              <a:gd name="connsiteX1-6549" fmla="*/ 4679210 w 9503813"/>
              <a:gd name="connsiteY1-6550" fmla="*/ 70926 h 5350284"/>
              <a:gd name="connsiteX2-6551" fmla="*/ 9074654 w 9503813"/>
              <a:gd name="connsiteY2-6552" fmla="*/ 279917 h 5350284"/>
              <a:gd name="connsiteX3-6553" fmla="*/ 9499051 w 9503813"/>
              <a:gd name="connsiteY3-6554" fmla="*/ 2771445 h 5350284"/>
              <a:gd name="connsiteX4-6555" fmla="*/ 9157773 w 9503813"/>
              <a:gd name="connsiteY4-6556" fmla="*/ 5123914 h 5350284"/>
              <a:gd name="connsiteX5-6557" fmla="*/ 4676533 w 9503813"/>
              <a:gd name="connsiteY5-6558" fmla="*/ 5252078 h 5350284"/>
              <a:gd name="connsiteX6-6559" fmla="*/ 538883 w 9503813"/>
              <a:gd name="connsiteY6-6560" fmla="*/ 5175428 h 5350284"/>
              <a:gd name="connsiteX7-6561" fmla="*/ 98833 w 9503813"/>
              <a:gd name="connsiteY7-6562" fmla="*/ 2615834 h 5350284"/>
              <a:gd name="connsiteX8-6563" fmla="*/ 480979 w 9503813"/>
              <a:gd name="connsiteY8-6564" fmla="*/ 293327 h 5350284"/>
              <a:gd name="connsiteX0-6565" fmla="*/ 522992 w 9458628"/>
              <a:gd name="connsiteY0-6566" fmla="*/ 293327 h 5350284"/>
              <a:gd name="connsiteX1-6567" fmla="*/ 4634026 w 9458628"/>
              <a:gd name="connsiteY1-6568" fmla="*/ 70926 h 5350284"/>
              <a:gd name="connsiteX2-6569" fmla="*/ 9029470 w 9458628"/>
              <a:gd name="connsiteY2-6570" fmla="*/ 279917 h 5350284"/>
              <a:gd name="connsiteX3-6571" fmla="*/ 9453867 w 9458628"/>
              <a:gd name="connsiteY3-6572" fmla="*/ 2771445 h 5350284"/>
              <a:gd name="connsiteX4-6573" fmla="*/ 9112589 w 9458628"/>
              <a:gd name="connsiteY4-6574" fmla="*/ 5123914 h 5350284"/>
              <a:gd name="connsiteX5-6575" fmla="*/ 4631349 w 9458628"/>
              <a:gd name="connsiteY5-6576" fmla="*/ 5252078 h 5350284"/>
              <a:gd name="connsiteX6-6577" fmla="*/ 493699 w 9458628"/>
              <a:gd name="connsiteY6-6578" fmla="*/ 5175428 h 5350284"/>
              <a:gd name="connsiteX7-6579" fmla="*/ 53649 w 9458628"/>
              <a:gd name="connsiteY7-6580" fmla="*/ 2615834 h 5350284"/>
              <a:gd name="connsiteX8-6581" fmla="*/ 522992 w 9458628"/>
              <a:gd name="connsiteY8-6582" fmla="*/ 293327 h 5350284"/>
              <a:gd name="connsiteX0-6583" fmla="*/ 487966 w 9423602"/>
              <a:gd name="connsiteY0-6584" fmla="*/ 293327 h 5350284"/>
              <a:gd name="connsiteX1-6585" fmla="*/ 4599000 w 9423602"/>
              <a:gd name="connsiteY1-6586" fmla="*/ 70926 h 5350284"/>
              <a:gd name="connsiteX2-6587" fmla="*/ 8994444 w 9423602"/>
              <a:gd name="connsiteY2-6588" fmla="*/ 279917 h 5350284"/>
              <a:gd name="connsiteX3-6589" fmla="*/ 9418841 w 9423602"/>
              <a:gd name="connsiteY3-6590" fmla="*/ 2771445 h 5350284"/>
              <a:gd name="connsiteX4-6591" fmla="*/ 9077563 w 9423602"/>
              <a:gd name="connsiteY4-6592" fmla="*/ 5123914 h 5350284"/>
              <a:gd name="connsiteX5-6593" fmla="*/ 4596323 w 9423602"/>
              <a:gd name="connsiteY5-6594" fmla="*/ 5252078 h 5350284"/>
              <a:gd name="connsiteX6-6595" fmla="*/ 458673 w 9423602"/>
              <a:gd name="connsiteY6-6596" fmla="*/ 5175428 h 5350284"/>
              <a:gd name="connsiteX7-6597" fmla="*/ 18623 w 9423602"/>
              <a:gd name="connsiteY7-6598" fmla="*/ 2615834 h 5350284"/>
              <a:gd name="connsiteX8-6599" fmla="*/ 487966 w 9423602"/>
              <a:gd name="connsiteY8-6600" fmla="*/ 293327 h 5350284"/>
              <a:gd name="connsiteX0-6601" fmla="*/ 476259 w 9422795"/>
              <a:gd name="connsiteY0-6602" fmla="*/ 250451 h 5363276"/>
              <a:gd name="connsiteX1-6603" fmla="*/ 4598193 w 9422795"/>
              <a:gd name="connsiteY1-6604" fmla="*/ 83918 h 5363276"/>
              <a:gd name="connsiteX2-6605" fmla="*/ 8993637 w 9422795"/>
              <a:gd name="connsiteY2-6606" fmla="*/ 292909 h 5363276"/>
              <a:gd name="connsiteX3-6607" fmla="*/ 9418034 w 9422795"/>
              <a:gd name="connsiteY3-6608" fmla="*/ 2784437 h 5363276"/>
              <a:gd name="connsiteX4-6609" fmla="*/ 9076756 w 9422795"/>
              <a:gd name="connsiteY4-6610" fmla="*/ 5136906 h 5363276"/>
              <a:gd name="connsiteX5-6611" fmla="*/ 4595516 w 9422795"/>
              <a:gd name="connsiteY5-6612" fmla="*/ 5265070 h 5363276"/>
              <a:gd name="connsiteX6-6613" fmla="*/ 457866 w 9422795"/>
              <a:gd name="connsiteY6-6614" fmla="*/ 5188420 h 5363276"/>
              <a:gd name="connsiteX7-6615" fmla="*/ 17816 w 9422795"/>
              <a:gd name="connsiteY7-6616" fmla="*/ 2628826 h 5363276"/>
              <a:gd name="connsiteX8-6617" fmla="*/ 476259 w 9422795"/>
              <a:gd name="connsiteY8-6618" fmla="*/ 250451 h 5363276"/>
              <a:gd name="connsiteX0-6619" fmla="*/ 476259 w 9422795"/>
              <a:gd name="connsiteY0-6620" fmla="*/ 234152 h 5346977"/>
              <a:gd name="connsiteX1-6621" fmla="*/ 4598193 w 9422795"/>
              <a:gd name="connsiteY1-6622" fmla="*/ 67619 h 5346977"/>
              <a:gd name="connsiteX2-6623" fmla="*/ 8993637 w 9422795"/>
              <a:gd name="connsiteY2-6624" fmla="*/ 276610 h 5346977"/>
              <a:gd name="connsiteX3-6625" fmla="*/ 9418034 w 9422795"/>
              <a:gd name="connsiteY3-6626" fmla="*/ 2768138 h 5346977"/>
              <a:gd name="connsiteX4-6627" fmla="*/ 9076756 w 9422795"/>
              <a:gd name="connsiteY4-6628" fmla="*/ 5120607 h 5346977"/>
              <a:gd name="connsiteX5-6629" fmla="*/ 4595516 w 9422795"/>
              <a:gd name="connsiteY5-6630" fmla="*/ 5248771 h 5346977"/>
              <a:gd name="connsiteX6-6631" fmla="*/ 457866 w 9422795"/>
              <a:gd name="connsiteY6-6632" fmla="*/ 5172121 h 5346977"/>
              <a:gd name="connsiteX7-6633" fmla="*/ 17816 w 9422795"/>
              <a:gd name="connsiteY7-6634" fmla="*/ 2612527 h 5346977"/>
              <a:gd name="connsiteX8-6635" fmla="*/ 476259 w 9422795"/>
              <a:gd name="connsiteY8-6636" fmla="*/ 234152 h 5346977"/>
              <a:gd name="connsiteX0-6637" fmla="*/ 464060 w 9410596"/>
              <a:gd name="connsiteY0-6638" fmla="*/ 234152 h 5370939"/>
              <a:gd name="connsiteX1-6639" fmla="*/ 4585994 w 9410596"/>
              <a:gd name="connsiteY1-6640" fmla="*/ 67619 h 5370939"/>
              <a:gd name="connsiteX2-6641" fmla="*/ 8981438 w 9410596"/>
              <a:gd name="connsiteY2-6642" fmla="*/ 276610 h 5370939"/>
              <a:gd name="connsiteX3-6643" fmla="*/ 9405835 w 9410596"/>
              <a:gd name="connsiteY3-6644" fmla="*/ 2768138 h 5370939"/>
              <a:gd name="connsiteX4-6645" fmla="*/ 9064557 w 9410596"/>
              <a:gd name="connsiteY4-6646" fmla="*/ 5120607 h 5370939"/>
              <a:gd name="connsiteX5-6647" fmla="*/ 4583317 w 9410596"/>
              <a:gd name="connsiteY5-6648" fmla="*/ 5248771 h 5370939"/>
              <a:gd name="connsiteX6-6649" fmla="*/ 511064 w 9410596"/>
              <a:gd name="connsiteY6-6650" fmla="*/ 5205641 h 5370939"/>
              <a:gd name="connsiteX7-6651" fmla="*/ 5617 w 9410596"/>
              <a:gd name="connsiteY7-6652" fmla="*/ 2612527 h 5370939"/>
              <a:gd name="connsiteX8-6653" fmla="*/ 464060 w 9410596"/>
              <a:gd name="connsiteY8-6654" fmla="*/ 234152 h 5370939"/>
              <a:gd name="connsiteX0-6655" fmla="*/ 464060 w 9410596"/>
              <a:gd name="connsiteY0-6656" fmla="*/ 234152 h 5370939"/>
              <a:gd name="connsiteX1-6657" fmla="*/ 4585994 w 9410596"/>
              <a:gd name="connsiteY1-6658" fmla="*/ 67619 h 5370939"/>
              <a:gd name="connsiteX2-6659" fmla="*/ 8981438 w 9410596"/>
              <a:gd name="connsiteY2-6660" fmla="*/ 276610 h 5370939"/>
              <a:gd name="connsiteX3-6661" fmla="*/ 9405835 w 9410596"/>
              <a:gd name="connsiteY3-6662" fmla="*/ 2768138 h 5370939"/>
              <a:gd name="connsiteX4-6663" fmla="*/ 9064557 w 9410596"/>
              <a:gd name="connsiteY4-6664" fmla="*/ 5120607 h 5370939"/>
              <a:gd name="connsiteX5-6665" fmla="*/ 4583317 w 9410596"/>
              <a:gd name="connsiteY5-6666" fmla="*/ 5248771 h 5370939"/>
              <a:gd name="connsiteX6-6667" fmla="*/ 511064 w 9410596"/>
              <a:gd name="connsiteY6-6668" fmla="*/ 5205641 h 5370939"/>
              <a:gd name="connsiteX7-6669" fmla="*/ 5617 w 9410596"/>
              <a:gd name="connsiteY7-6670" fmla="*/ 2612527 h 5370939"/>
              <a:gd name="connsiteX8-6671" fmla="*/ 464060 w 9410596"/>
              <a:gd name="connsiteY8-6672" fmla="*/ 234152 h 5370939"/>
              <a:gd name="connsiteX0-6673" fmla="*/ 465509 w 9412045"/>
              <a:gd name="connsiteY0-6674" fmla="*/ 234152 h 5379158"/>
              <a:gd name="connsiteX1-6675" fmla="*/ 4587443 w 9412045"/>
              <a:gd name="connsiteY1-6676" fmla="*/ 67619 h 5379158"/>
              <a:gd name="connsiteX2-6677" fmla="*/ 8982887 w 9412045"/>
              <a:gd name="connsiteY2-6678" fmla="*/ 276610 h 5379158"/>
              <a:gd name="connsiteX3-6679" fmla="*/ 9407284 w 9412045"/>
              <a:gd name="connsiteY3-6680" fmla="*/ 2768138 h 5379158"/>
              <a:gd name="connsiteX4-6681" fmla="*/ 9066006 w 9412045"/>
              <a:gd name="connsiteY4-6682" fmla="*/ 5120607 h 5379158"/>
              <a:gd name="connsiteX5-6683" fmla="*/ 4584766 w 9412045"/>
              <a:gd name="connsiteY5-6684" fmla="*/ 5248771 h 5379158"/>
              <a:gd name="connsiteX6-6685" fmla="*/ 534312 w 9412045"/>
              <a:gd name="connsiteY6-6686" fmla="*/ 5216815 h 5379158"/>
              <a:gd name="connsiteX7-6687" fmla="*/ 7066 w 9412045"/>
              <a:gd name="connsiteY7-6688" fmla="*/ 2612527 h 5379158"/>
              <a:gd name="connsiteX8-6689" fmla="*/ 465509 w 9412045"/>
              <a:gd name="connsiteY8-6690" fmla="*/ 234152 h 5379158"/>
              <a:gd name="connsiteX0-6691" fmla="*/ 460172 w 9406708"/>
              <a:gd name="connsiteY0-6692" fmla="*/ 234152 h 5346977"/>
              <a:gd name="connsiteX1-6693" fmla="*/ 4582106 w 9406708"/>
              <a:gd name="connsiteY1-6694" fmla="*/ 67619 h 5346977"/>
              <a:gd name="connsiteX2-6695" fmla="*/ 8977550 w 9406708"/>
              <a:gd name="connsiteY2-6696" fmla="*/ 276610 h 5346977"/>
              <a:gd name="connsiteX3-6697" fmla="*/ 9401947 w 9406708"/>
              <a:gd name="connsiteY3-6698" fmla="*/ 2768138 h 5346977"/>
              <a:gd name="connsiteX4-6699" fmla="*/ 9060669 w 9406708"/>
              <a:gd name="connsiteY4-6700" fmla="*/ 5120607 h 5346977"/>
              <a:gd name="connsiteX5-6701" fmla="*/ 4579429 w 9406708"/>
              <a:gd name="connsiteY5-6702" fmla="*/ 5248771 h 5346977"/>
              <a:gd name="connsiteX6-6703" fmla="*/ 430879 w 9406708"/>
              <a:gd name="connsiteY6-6704" fmla="*/ 5172120 h 5346977"/>
              <a:gd name="connsiteX7-6705" fmla="*/ 1729 w 9406708"/>
              <a:gd name="connsiteY7-6706" fmla="*/ 2612527 h 5346977"/>
              <a:gd name="connsiteX8-6707" fmla="*/ 460172 w 9406708"/>
              <a:gd name="connsiteY8-6708" fmla="*/ 234152 h 53469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788 w 9999"/>
              <a:gd name="connsiteY0-2" fmla="*/ 2036 h 9942"/>
              <a:gd name="connsiteX1-3" fmla="*/ 4889 w 9999"/>
              <a:gd name="connsiteY1-4" fmla="*/ 9940 h 9942"/>
              <a:gd name="connsiteX2-5" fmla="*/ 8120 w 9999"/>
              <a:gd name="connsiteY2-6" fmla="*/ 1112 h 9942"/>
              <a:gd name="connsiteX3-7" fmla="*/ 788 w 9999"/>
              <a:gd name="connsiteY3-8" fmla="*/ 2036 h 9942"/>
            </a:gdLst>
            <a:ahLst/>
            <a:cxnLst>
              <a:cxn ang="0">
                <a:pos x="connsiteX0-1" y="connsiteY0-2"/>
              </a:cxn>
              <a:cxn ang="0">
                <a:pos x="connsiteX1-3" y="connsiteY1-4"/>
              </a:cxn>
              <a:cxn ang="0">
                <a:pos x="connsiteX2-5" y="connsiteY2-6"/>
              </a:cxn>
              <a:cxn ang="0">
                <a:pos x="connsiteX3-7" y="connsiteY3-8"/>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809 w 9944"/>
              <a:gd name="connsiteY0-2" fmla="*/ 1987 h 10027"/>
              <a:gd name="connsiteX1-3" fmla="*/ 4850 w 9944"/>
              <a:gd name="connsiteY1-4" fmla="*/ 10026 h 10027"/>
              <a:gd name="connsiteX2-5" fmla="*/ 8059 w 9944"/>
              <a:gd name="connsiteY2-6" fmla="*/ 1139 h 10027"/>
              <a:gd name="connsiteX3-7" fmla="*/ 809 w 9944"/>
              <a:gd name="connsiteY3-8" fmla="*/ 1987 h 10027"/>
              <a:gd name="connsiteX0-9" fmla="*/ 799 w 10028"/>
              <a:gd name="connsiteY0-10" fmla="*/ 1918 h 10042"/>
              <a:gd name="connsiteX1-11" fmla="*/ 4905 w 10028"/>
              <a:gd name="connsiteY1-12" fmla="*/ 10041 h 10042"/>
              <a:gd name="connsiteX2-13" fmla="*/ 8132 w 10028"/>
              <a:gd name="connsiteY2-14" fmla="*/ 1178 h 10042"/>
              <a:gd name="connsiteX3-15" fmla="*/ 799 w 10028"/>
              <a:gd name="connsiteY3-16" fmla="*/ 1918 h 10042"/>
              <a:gd name="connsiteX0-17" fmla="*/ 799 w 10017"/>
              <a:gd name="connsiteY0-18" fmla="*/ 1847 h 9972"/>
              <a:gd name="connsiteX1-19" fmla="*/ 4905 w 10017"/>
              <a:gd name="connsiteY1-20" fmla="*/ 9970 h 9972"/>
              <a:gd name="connsiteX2-21" fmla="*/ 8117 w 10017"/>
              <a:gd name="connsiteY2-22" fmla="*/ 1229 h 9972"/>
              <a:gd name="connsiteX3-23" fmla="*/ 799 w 10017"/>
              <a:gd name="connsiteY3-24" fmla="*/ 1847 h 9972"/>
              <a:gd name="connsiteX0-25" fmla="*/ 753 w 9998"/>
              <a:gd name="connsiteY0-26" fmla="*/ 1852 h 10013"/>
              <a:gd name="connsiteX1-27" fmla="*/ 5000 w 9998"/>
              <a:gd name="connsiteY1-28" fmla="*/ 10011 h 10013"/>
              <a:gd name="connsiteX2-29" fmla="*/ 8058 w 9998"/>
              <a:gd name="connsiteY2-30" fmla="*/ 1232 h 10013"/>
              <a:gd name="connsiteX3-31" fmla="*/ 753 w 9998"/>
              <a:gd name="connsiteY3-32" fmla="*/ 1852 h 10013"/>
              <a:gd name="connsiteX0-33" fmla="*/ 769 w 9999"/>
              <a:gd name="connsiteY0-34" fmla="*/ 1850 h 9975"/>
              <a:gd name="connsiteX1-35" fmla="*/ 4961 w 9999"/>
              <a:gd name="connsiteY1-36" fmla="*/ 9973 h 9975"/>
              <a:gd name="connsiteX2-37" fmla="*/ 8076 w 9999"/>
              <a:gd name="connsiteY2-38" fmla="*/ 1230 h 9975"/>
              <a:gd name="connsiteX3-39" fmla="*/ 769 w 9999"/>
              <a:gd name="connsiteY3-40" fmla="*/ 1850 h 9975"/>
            </a:gdLst>
            <a:ahLst/>
            <a:cxnLst>
              <a:cxn ang="0">
                <a:pos x="connsiteX0-1" y="connsiteY0-2"/>
              </a:cxn>
              <a:cxn ang="0">
                <a:pos x="connsiteX1-3" y="connsiteY1-4"/>
              </a:cxn>
              <a:cxn ang="0">
                <a:pos x="connsiteX2-5" y="connsiteY2-6"/>
              </a:cxn>
              <a:cxn ang="0">
                <a:pos x="connsiteX3-7" y="connsiteY3-8"/>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780 w 12710"/>
              <a:gd name="connsiteY0-1696" fmla="*/ 2637 h 11700"/>
              <a:gd name="connsiteX1-1697" fmla="*/ 1154 w 12710"/>
              <a:gd name="connsiteY1-1698" fmla="*/ 9780 h 11700"/>
              <a:gd name="connsiteX2-1699" fmla="*/ 6744 w 12710"/>
              <a:gd name="connsiteY2-1700" fmla="*/ 11689 h 11700"/>
              <a:gd name="connsiteX3-1701" fmla="*/ 11701 w 12710"/>
              <a:gd name="connsiteY3-1702" fmla="*/ 9201 h 11700"/>
              <a:gd name="connsiteX4-1703" fmla="*/ 12142 w 12710"/>
              <a:gd name="connsiteY4-1704" fmla="*/ 3483 h 11700"/>
              <a:gd name="connsiteX5-1705" fmla="*/ 6391 w 12710"/>
              <a:gd name="connsiteY5-1706" fmla="*/ 12 h 11700"/>
              <a:gd name="connsiteX6-1707" fmla="*/ 780 w 12710"/>
              <a:gd name="connsiteY6-1708" fmla="*/ 2637 h 11700"/>
              <a:gd name="connsiteX0-1709" fmla="*/ 780 w 12784"/>
              <a:gd name="connsiteY0-1710" fmla="*/ 2637 h 11700"/>
              <a:gd name="connsiteX1-1711" fmla="*/ 1154 w 12784"/>
              <a:gd name="connsiteY1-1712" fmla="*/ 9780 h 11700"/>
              <a:gd name="connsiteX2-1713" fmla="*/ 6744 w 12784"/>
              <a:gd name="connsiteY2-1714" fmla="*/ 11689 h 11700"/>
              <a:gd name="connsiteX3-1715" fmla="*/ 11701 w 12784"/>
              <a:gd name="connsiteY3-1716" fmla="*/ 9201 h 11700"/>
              <a:gd name="connsiteX4-1717" fmla="*/ 12142 w 12784"/>
              <a:gd name="connsiteY4-1718" fmla="*/ 3483 h 11700"/>
              <a:gd name="connsiteX5-1719" fmla="*/ 6391 w 12784"/>
              <a:gd name="connsiteY5-1720" fmla="*/ 12 h 11700"/>
              <a:gd name="connsiteX6-1721" fmla="*/ 780 w 12784"/>
              <a:gd name="connsiteY6-1722" fmla="*/ 2637 h 11700"/>
              <a:gd name="connsiteX0-1723" fmla="*/ 780 w 12826"/>
              <a:gd name="connsiteY0-1724" fmla="*/ 2636 h 11699"/>
              <a:gd name="connsiteX1-1725" fmla="*/ 1154 w 12826"/>
              <a:gd name="connsiteY1-1726" fmla="*/ 9779 h 11699"/>
              <a:gd name="connsiteX2-1727" fmla="*/ 6744 w 12826"/>
              <a:gd name="connsiteY2-1728" fmla="*/ 11688 h 11699"/>
              <a:gd name="connsiteX3-1729" fmla="*/ 11701 w 12826"/>
              <a:gd name="connsiteY3-1730" fmla="*/ 9200 h 11699"/>
              <a:gd name="connsiteX4-1731" fmla="*/ 12200 w 12826"/>
              <a:gd name="connsiteY4-1732" fmla="*/ 3402 h 11699"/>
              <a:gd name="connsiteX5-1733" fmla="*/ 6391 w 12826"/>
              <a:gd name="connsiteY5-1734" fmla="*/ 11 h 11699"/>
              <a:gd name="connsiteX6-1735" fmla="*/ 780 w 12826"/>
              <a:gd name="connsiteY6-1736" fmla="*/ 2636 h 11699"/>
              <a:gd name="connsiteX0-1737" fmla="*/ 780 w 12826"/>
              <a:gd name="connsiteY0-1738" fmla="*/ 2636 h 11740"/>
              <a:gd name="connsiteX1-1739" fmla="*/ 1154 w 12826"/>
              <a:gd name="connsiteY1-1740" fmla="*/ 9779 h 11740"/>
              <a:gd name="connsiteX2-1741" fmla="*/ 6744 w 12826"/>
              <a:gd name="connsiteY2-1742" fmla="*/ 11688 h 11740"/>
              <a:gd name="connsiteX3-1743" fmla="*/ 11701 w 12826"/>
              <a:gd name="connsiteY3-1744" fmla="*/ 9200 h 11740"/>
              <a:gd name="connsiteX4-1745" fmla="*/ 12200 w 12826"/>
              <a:gd name="connsiteY4-1746" fmla="*/ 3402 h 11740"/>
              <a:gd name="connsiteX5-1747" fmla="*/ 6391 w 12826"/>
              <a:gd name="connsiteY5-1748" fmla="*/ 11 h 11740"/>
              <a:gd name="connsiteX6-1749" fmla="*/ 780 w 12826"/>
              <a:gd name="connsiteY6-1750" fmla="*/ 2636 h 11740"/>
              <a:gd name="connsiteX0-1751" fmla="*/ 645 w 12691"/>
              <a:gd name="connsiteY0-1752" fmla="*/ 2587 h 11691"/>
              <a:gd name="connsiteX1-1753" fmla="*/ 1019 w 12691"/>
              <a:gd name="connsiteY1-1754" fmla="*/ 9730 h 11691"/>
              <a:gd name="connsiteX2-1755" fmla="*/ 6609 w 12691"/>
              <a:gd name="connsiteY2-1756" fmla="*/ 11639 h 11691"/>
              <a:gd name="connsiteX3-1757" fmla="*/ 11566 w 12691"/>
              <a:gd name="connsiteY3-1758" fmla="*/ 9151 h 11691"/>
              <a:gd name="connsiteX4-1759" fmla="*/ 12065 w 12691"/>
              <a:gd name="connsiteY4-1760" fmla="*/ 3353 h 11691"/>
              <a:gd name="connsiteX5-1761" fmla="*/ 6273 w 12691"/>
              <a:gd name="connsiteY5-1762" fmla="*/ 11 h 11691"/>
              <a:gd name="connsiteX6-1763" fmla="*/ 645 w 12691"/>
              <a:gd name="connsiteY6-1764" fmla="*/ 2587 h 11691"/>
              <a:gd name="connsiteX0-1765" fmla="*/ 645 w 12691"/>
              <a:gd name="connsiteY0-1766" fmla="*/ 2590 h 11694"/>
              <a:gd name="connsiteX1-1767" fmla="*/ 1019 w 12691"/>
              <a:gd name="connsiteY1-1768" fmla="*/ 9733 h 11694"/>
              <a:gd name="connsiteX2-1769" fmla="*/ 6609 w 12691"/>
              <a:gd name="connsiteY2-1770" fmla="*/ 11642 h 11694"/>
              <a:gd name="connsiteX3-1771" fmla="*/ 11566 w 12691"/>
              <a:gd name="connsiteY3-1772" fmla="*/ 9154 h 11694"/>
              <a:gd name="connsiteX4-1773" fmla="*/ 12065 w 12691"/>
              <a:gd name="connsiteY4-1774" fmla="*/ 3356 h 11694"/>
              <a:gd name="connsiteX5-1775" fmla="*/ 6273 w 12691"/>
              <a:gd name="connsiteY5-1776" fmla="*/ 14 h 11694"/>
              <a:gd name="connsiteX6-1777" fmla="*/ 645 w 12691"/>
              <a:gd name="connsiteY6-1778" fmla="*/ 2590 h 11694"/>
              <a:gd name="connsiteX0-1779" fmla="*/ 645 w 12691"/>
              <a:gd name="connsiteY0-1780" fmla="*/ 2582 h 11686"/>
              <a:gd name="connsiteX1-1781" fmla="*/ 1019 w 12691"/>
              <a:gd name="connsiteY1-1782" fmla="*/ 9725 h 11686"/>
              <a:gd name="connsiteX2-1783" fmla="*/ 6609 w 12691"/>
              <a:gd name="connsiteY2-1784" fmla="*/ 11634 h 11686"/>
              <a:gd name="connsiteX3-1785" fmla="*/ 11566 w 12691"/>
              <a:gd name="connsiteY3-1786" fmla="*/ 9146 h 11686"/>
              <a:gd name="connsiteX4-1787" fmla="*/ 12065 w 12691"/>
              <a:gd name="connsiteY4-1788" fmla="*/ 3348 h 11686"/>
              <a:gd name="connsiteX5-1789" fmla="*/ 6273 w 12691"/>
              <a:gd name="connsiteY5-1790" fmla="*/ 6 h 11686"/>
              <a:gd name="connsiteX6-1791" fmla="*/ 645 w 12691"/>
              <a:gd name="connsiteY6-1792" fmla="*/ 2582 h 11686"/>
              <a:gd name="connsiteX0-1793" fmla="*/ 760 w 12806"/>
              <a:gd name="connsiteY0-1794" fmla="*/ 2582 h 11686"/>
              <a:gd name="connsiteX1-1795" fmla="*/ 1134 w 12806"/>
              <a:gd name="connsiteY1-1796" fmla="*/ 9725 h 11686"/>
              <a:gd name="connsiteX2-1797" fmla="*/ 6724 w 12806"/>
              <a:gd name="connsiteY2-1798" fmla="*/ 11634 h 11686"/>
              <a:gd name="connsiteX3-1799" fmla="*/ 11681 w 12806"/>
              <a:gd name="connsiteY3-1800" fmla="*/ 9146 h 11686"/>
              <a:gd name="connsiteX4-1801" fmla="*/ 12180 w 12806"/>
              <a:gd name="connsiteY4-1802" fmla="*/ 3348 h 11686"/>
              <a:gd name="connsiteX5-1803" fmla="*/ 6388 w 12806"/>
              <a:gd name="connsiteY5-1804" fmla="*/ 6 h 11686"/>
              <a:gd name="connsiteX6-1805" fmla="*/ 760 w 12806"/>
              <a:gd name="connsiteY6-1806" fmla="*/ 2582 h 11686"/>
              <a:gd name="connsiteX0-1807" fmla="*/ 792 w 12838"/>
              <a:gd name="connsiteY0-1808" fmla="*/ 2582 h 11704"/>
              <a:gd name="connsiteX1-1809" fmla="*/ 1166 w 12838"/>
              <a:gd name="connsiteY1-1810" fmla="*/ 9725 h 11704"/>
              <a:gd name="connsiteX2-1811" fmla="*/ 6756 w 12838"/>
              <a:gd name="connsiteY2-1812" fmla="*/ 11634 h 11704"/>
              <a:gd name="connsiteX3-1813" fmla="*/ 11713 w 12838"/>
              <a:gd name="connsiteY3-1814" fmla="*/ 9146 h 11704"/>
              <a:gd name="connsiteX4-1815" fmla="*/ 12212 w 12838"/>
              <a:gd name="connsiteY4-1816" fmla="*/ 3348 h 11704"/>
              <a:gd name="connsiteX5-1817" fmla="*/ 6420 w 12838"/>
              <a:gd name="connsiteY5-1818" fmla="*/ 6 h 11704"/>
              <a:gd name="connsiteX6-1819" fmla="*/ 792 w 12838"/>
              <a:gd name="connsiteY6-1820" fmla="*/ 2582 h 1170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612 w 12542"/>
              <a:gd name="connsiteY0-1696" fmla="*/ 2637 h 11697"/>
              <a:gd name="connsiteX1-1697" fmla="*/ 1048 w 12542"/>
              <a:gd name="connsiteY1-1698" fmla="*/ 9710 h 11697"/>
              <a:gd name="connsiteX2-1699" fmla="*/ 6576 w 12542"/>
              <a:gd name="connsiteY2-1700" fmla="*/ 11689 h 11697"/>
              <a:gd name="connsiteX3-1701" fmla="*/ 11533 w 12542"/>
              <a:gd name="connsiteY3-1702" fmla="*/ 9201 h 11697"/>
              <a:gd name="connsiteX4-1703" fmla="*/ 11974 w 12542"/>
              <a:gd name="connsiteY4-1704" fmla="*/ 3483 h 11697"/>
              <a:gd name="connsiteX5-1705" fmla="*/ 6223 w 12542"/>
              <a:gd name="connsiteY5-1706" fmla="*/ 12 h 11697"/>
              <a:gd name="connsiteX6-1707" fmla="*/ 612 w 12542"/>
              <a:gd name="connsiteY6-1708" fmla="*/ 2637 h 11697"/>
              <a:gd name="connsiteX0-1709" fmla="*/ 749 w 12679"/>
              <a:gd name="connsiteY0-1710" fmla="*/ 2642 h 11702"/>
              <a:gd name="connsiteX1-1711" fmla="*/ 1185 w 12679"/>
              <a:gd name="connsiteY1-1712" fmla="*/ 9715 h 11702"/>
              <a:gd name="connsiteX2-1713" fmla="*/ 6713 w 12679"/>
              <a:gd name="connsiteY2-1714" fmla="*/ 11694 h 11702"/>
              <a:gd name="connsiteX3-1715" fmla="*/ 11670 w 12679"/>
              <a:gd name="connsiteY3-1716" fmla="*/ 9206 h 11702"/>
              <a:gd name="connsiteX4-1717" fmla="*/ 12111 w 12679"/>
              <a:gd name="connsiteY4-1718" fmla="*/ 3488 h 11702"/>
              <a:gd name="connsiteX5-1719" fmla="*/ 6360 w 12679"/>
              <a:gd name="connsiteY5-1720" fmla="*/ 17 h 11702"/>
              <a:gd name="connsiteX6-1721" fmla="*/ 749 w 12679"/>
              <a:gd name="connsiteY6-1722" fmla="*/ 2642 h 11702"/>
              <a:gd name="connsiteX0-1723" fmla="*/ 793 w 12723"/>
              <a:gd name="connsiteY0-1724" fmla="*/ 2638 h 11698"/>
              <a:gd name="connsiteX1-1725" fmla="*/ 1229 w 12723"/>
              <a:gd name="connsiteY1-1726" fmla="*/ 9711 h 11698"/>
              <a:gd name="connsiteX2-1727" fmla="*/ 6757 w 12723"/>
              <a:gd name="connsiteY2-1728" fmla="*/ 11690 h 11698"/>
              <a:gd name="connsiteX3-1729" fmla="*/ 11714 w 12723"/>
              <a:gd name="connsiteY3-1730" fmla="*/ 9202 h 11698"/>
              <a:gd name="connsiteX4-1731" fmla="*/ 12155 w 12723"/>
              <a:gd name="connsiteY4-1732" fmla="*/ 3484 h 11698"/>
              <a:gd name="connsiteX5-1733" fmla="*/ 6404 w 12723"/>
              <a:gd name="connsiteY5-1734" fmla="*/ 13 h 11698"/>
              <a:gd name="connsiteX6-1735" fmla="*/ 793 w 12723"/>
              <a:gd name="connsiteY6-1736" fmla="*/ 2638 h 11698"/>
              <a:gd name="connsiteX0-1737" fmla="*/ 724 w 12654"/>
              <a:gd name="connsiteY0-1738" fmla="*/ 2639 h 11699"/>
              <a:gd name="connsiteX1-1739" fmla="*/ 1160 w 12654"/>
              <a:gd name="connsiteY1-1740" fmla="*/ 9712 h 11699"/>
              <a:gd name="connsiteX2-1741" fmla="*/ 6688 w 12654"/>
              <a:gd name="connsiteY2-1742" fmla="*/ 11691 h 11699"/>
              <a:gd name="connsiteX3-1743" fmla="*/ 11645 w 12654"/>
              <a:gd name="connsiteY3-1744" fmla="*/ 9203 h 11699"/>
              <a:gd name="connsiteX4-1745" fmla="*/ 12086 w 12654"/>
              <a:gd name="connsiteY4-1746" fmla="*/ 3485 h 11699"/>
              <a:gd name="connsiteX5-1747" fmla="*/ 6335 w 12654"/>
              <a:gd name="connsiteY5-1748" fmla="*/ 14 h 11699"/>
              <a:gd name="connsiteX6-1749" fmla="*/ 724 w 12654"/>
              <a:gd name="connsiteY6-1750" fmla="*/ 2639 h 11699"/>
              <a:gd name="connsiteX0-1751" fmla="*/ 572 w 12689"/>
              <a:gd name="connsiteY0-1752" fmla="*/ 2808 h 11694"/>
              <a:gd name="connsiteX1-1753" fmla="*/ 1195 w 12689"/>
              <a:gd name="connsiteY1-1754" fmla="*/ 9707 h 11694"/>
              <a:gd name="connsiteX2-1755" fmla="*/ 6723 w 12689"/>
              <a:gd name="connsiteY2-1756" fmla="*/ 11686 h 11694"/>
              <a:gd name="connsiteX3-1757" fmla="*/ 11680 w 12689"/>
              <a:gd name="connsiteY3-1758" fmla="*/ 9198 h 11694"/>
              <a:gd name="connsiteX4-1759" fmla="*/ 12121 w 12689"/>
              <a:gd name="connsiteY4-1760" fmla="*/ 3480 h 11694"/>
              <a:gd name="connsiteX5-1761" fmla="*/ 6370 w 12689"/>
              <a:gd name="connsiteY5-1762" fmla="*/ 9 h 11694"/>
              <a:gd name="connsiteX6-1763" fmla="*/ 572 w 12689"/>
              <a:gd name="connsiteY6-1764" fmla="*/ 2808 h 1169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dirty="0"/>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90 w 9983"/>
              <a:gd name="connsiteY0-2" fmla="*/ 2094 h 9972"/>
              <a:gd name="connsiteX1-3" fmla="*/ 4887 w 9983"/>
              <a:gd name="connsiteY1-4" fmla="*/ 9971 h 9972"/>
              <a:gd name="connsiteX2-5" fmla="*/ 8100 w 9983"/>
              <a:gd name="connsiteY2-6" fmla="*/ 1076 h 9972"/>
              <a:gd name="connsiteX3-7" fmla="*/ 790 w 9983"/>
              <a:gd name="connsiteY3-8" fmla="*/ 2094 h 9972"/>
              <a:gd name="connsiteX0-9" fmla="*/ 797 w 9999"/>
              <a:gd name="connsiteY0-10" fmla="*/ 2100 h 9943"/>
              <a:gd name="connsiteX1-11" fmla="*/ 4877 w 9999"/>
              <a:gd name="connsiteY1-12" fmla="*/ 9942 h 9943"/>
              <a:gd name="connsiteX2-13" fmla="*/ 8120 w 9999"/>
              <a:gd name="connsiteY2-14" fmla="*/ 1079 h 9943"/>
              <a:gd name="connsiteX3-15" fmla="*/ 797 w 9999"/>
              <a:gd name="connsiteY3-16" fmla="*/ 2100 h 9943"/>
              <a:gd name="connsiteX0-17" fmla="*/ 797 w 10025"/>
              <a:gd name="connsiteY0-18" fmla="*/ 2112 h 9999"/>
              <a:gd name="connsiteX1-19" fmla="*/ 4877 w 10025"/>
              <a:gd name="connsiteY1-20" fmla="*/ 9999 h 9999"/>
              <a:gd name="connsiteX2-21" fmla="*/ 8121 w 10025"/>
              <a:gd name="connsiteY2-22" fmla="*/ 1085 h 9999"/>
              <a:gd name="connsiteX3-23" fmla="*/ 797 w 10025"/>
              <a:gd name="connsiteY3-24" fmla="*/ 2112 h 9999"/>
              <a:gd name="connsiteX0-25" fmla="*/ 795 w 9953"/>
              <a:gd name="connsiteY0-26" fmla="*/ 2112 h 10000"/>
              <a:gd name="connsiteX1-27" fmla="*/ 4865 w 9953"/>
              <a:gd name="connsiteY1-28" fmla="*/ 10000 h 10000"/>
              <a:gd name="connsiteX2-29" fmla="*/ 8101 w 9953"/>
              <a:gd name="connsiteY2-30" fmla="*/ 1085 h 10000"/>
              <a:gd name="connsiteX3-31" fmla="*/ 795 w 9953"/>
              <a:gd name="connsiteY3-32" fmla="*/ 2112 h 10000"/>
            </a:gdLst>
            <a:ahLst/>
            <a:cxnLst>
              <a:cxn ang="0">
                <a:pos x="connsiteX0-1" y="connsiteY0-2"/>
              </a:cxn>
              <a:cxn ang="0">
                <a:pos x="connsiteX1-3" y="connsiteY1-4"/>
              </a:cxn>
              <a:cxn ang="0">
                <a:pos x="connsiteX2-5" y="connsiteY2-6"/>
              </a:cxn>
              <a:cxn ang="0">
                <a:pos x="connsiteX3-7" y="connsiteY3-8"/>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82 w 9992"/>
              <a:gd name="connsiteY0-2" fmla="*/ 1979 h 9935"/>
              <a:gd name="connsiteX1-3" fmla="*/ 4904 w 9992"/>
              <a:gd name="connsiteY1-4" fmla="*/ 9933 h 9935"/>
              <a:gd name="connsiteX2-5" fmla="*/ 8105 w 9992"/>
              <a:gd name="connsiteY2-6" fmla="*/ 1143 h 9935"/>
              <a:gd name="connsiteX3-7" fmla="*/ 782 w 9992"/>
              <a:gd name="connsiteY3-8" fmla="*/ 1979 h 9935"/>
              <a:gd name="connsiteX0-9" fmla="*/ 775 w 10014"/>
              <a:gd name="connsiteY0-10" fmla="*/ 1902 h 10058"/>
              <a:gd name="connsiteX1-11" fmla="*/ 4923 w 10014"/>
              <a:gd name="connsiteY1-12" fmla="*/ 10056 h 10058"/>
              <a:gd name="connsiteX2-13" fmla="*/ 8126 w 10014"/>
              <a:gd name="connsiteY2-14" fmla="*/ 1208 h 10058"/>
              <a:gd name="connsiteX3-15" fmla="*/ 775 w 10014"/>
              <a:gd name="connsiteY3-16" fmla="*/ 1902 h 10058"/>
              <a:gd name="connsiteX0-17" fmla="*/ 790 w 9982"/>
              <a:gd name="connsiteY0-18" fmla="*/ 1928 h 10042"/>
              <a:gd name="connsiteX1-19" fmla="*/ 4891 w 9982"/>
              <a:gd name="connsiteY1-20" fmla="*/ 10040 h 10042"/>
              <a:gd name="connsiteX2-21" fmla="*/ 8094 w 9982"/>
              <a:gd name="connsiteY2-22" fmla="*/ 1192 h 10042"/>
              <a:gd name="connsiteX3-23" fmla="*/ 790 w 9982"/>
              <a:gd name="connsiteY3-24" fmla="*/ 1928 h 10042"/>
            </a:gdLst>
            <a:ahLst/>
            <a:cxnLst>
              <a:cxn ang="0">
                <a:pos x="connsiteX0-1" y="connsiteY0-2"/>
              </a:cxn>
              <a:cxn ang="0">
                <a:pos x="connsiteX1-3" y="connsiteY1-4"/>
              </a:cxn>
              <a:cxn ang="0">
                <a:pos x="connsiteX2-5" y="connsiteY2-6"/>
              </a:cxn>
              <a:cxn ang="0">
                <a:pos x="connsiteX3-7" y="connsiteY3-8"/>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74 w 9999"/>
              <a:gd name="connsiteY0-2" fmla="*/ 2045 h 9870"/>
              <a:gd name="connsiteX1-3" fmla="*/ 4920 w 9999"/>
              <a:gd name="connsiteY1-4" fmla="*/ 9868 h 9870"/>
              <a:gd name="connsiteX2-5" fmla="*/ 8109 w 9999"/>
              <a:gd name="connsiteY2-6" fmla="*/ 1104 h 9870"/>
              <a:gd name="connsiteX3-7" fmla="*/ 774 w 9999"/>
              <a:gd name="connsiteY3-8" fmla="*/ 2045 h 9870"/>
              <a:gd name="connsiteX0-9" fmla="*/ 774 w 9983"/>
              <a:gd name="connsiteY0-10" fmla="*/ 2072 h 10000"/>
              <a:gd name="connsiteX1-11" fmla="*/ 4920 w 9983"/>
              <a:gd name="connsiteY1-12" fmla="*/ 9998 h 10000"/>
              <a:gd name="connsiteX2-13" fmla="*/ 8086 w 9983"/>
              <a:gd name="connsiteY2-14" fmla="*/ 1119 h 10000"/>
              <a:gd name="connsiteX3-15" fmla="*/ 774 w 9983"/>
              <a:gd name="connsiteY3-16" fmla="*/ 2072 h 10000"/>
              <a:gd name="connsiteX0-17" fmla="*/ 791 w 9968"/>
              <a:gd name="connsiteY0-18" fmla="*/ 2001 h 10040"/>
              <a:gd name="connsiteX1-19" fmla="*/ 4896 w 9968"/>
              <a:gd name="connsiteY1-20" fmla="*/ 10038 h 10040"/>
              <a:gd name="connsiteX2-21" fmla="*/ 8068 w 9968"/>
              <a:gd name="connsiteY2-22" fmla="*/ 1159 h 10040"/>
              <a:gd name="connsiteX3-23" fmla="*/ 791 w 9968"/>
              <a:gd name="connsiteY3-24" fmla="*/ 2001 h 10040"/>
            </a:gdLst>
            <a:ahLst/>
            <a:cxnLst>
              <a:cxn ang="0">
                <a:pos x="connsiteX0-1" y="connsiteY0-2"/>
              </a:cxn>
              <a:cxn ang="0">
                <a:pos x="connsiteX1-3" y="connsiteY1-4"/>
              </a:cxn>
              <a:cxn ang="0">
                <a:pos x="connsiteX2-5" y="connsiteY2-6"/>
              </a:cxn>
              <a:cxn ang="0">
                <a:pos x="connsiteX3-7" y="connsiteY3-8"/>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1" fmla="*/ 1762274 w 3827062"/>
              <a:gd name="connsiteY0-2" fmla="*/ 132 h 2569014"/>
              <a:gd name="connsiteX1-3" fmla="*/ 1983571 w 3827062"/>
              <a:gd name="connsiteY1-4" fmla="*/ 9550 h 2569014"/>
              <a:gd name="connsiteX2-5" fmla="*/ 3678682 w 3827062"/>
              <a:gd name="connsiteY2-6" fmla="*/ 849755 h 2569014"/>
              <a:gd name="connsiteX3-7" fmla="*/ 3487506 w 3827062"/>
              <a:gd name="connsiteY3-8" fmla="*/ 2094415 h 2569014"/>
              <a:gd name="connsiteX4-9" fmla="*/ 1970394 w 3827062"/>
              <a:gd name="connsiteY4-10" fmla="*/ 2568961 h 2569014"/>
              <a:gd name="connsiteX5-11" fmla="*/ 307760 w 3827062"/>
              <a:gd name="connsiteY5-12" fmla="*/ 2072722 h 2569014"/>
              <a:gd name="connsiteX6-13" fmla="*/ 268256 w 3827062"/>
              <a:gd name="connsiteY6-14" fmla="*/ 504867 h 2569014"/>
              <a:gd name="connsiteX7-15" fmla="*/ 1762274 w 3827062"/>
              <a:gd name="connsiteY7-16" fmla="*/ 132 h 2569014"/>
              <a:gd name="connsiteX0-17" fmla="*/ 1762274 w 3827062"/>
              <a:gd name="connsiteY0-18" fmla="*/ 132 h 2569014"/>
              <a:gd name="connsiteX1-19" fmla="*/ 1983571 w 3827062"/>
              <a:gd name="connsiteY1-20" fmla="*/ 9550 h 2569014"/>
              <a:gd name="connsiteX2-21" fmla="*/ 3678682 w 3827062"/>
              <a:gd name="connsiteY2-22" fmla="*/ 849755 h 2569014"/>
              <a:gd name="connsiteX3-23" fmla="*/ 3487506 w 3827062"/>
              <a:gd name="connsiteY3-24" fmla="*/ 2094415 h 2569014"/>
              <a:gd name="connsiteX4-25" fmla="*/ 1970394 w 3827062"/>
              <a:gd name="connsiteY4-26" fmla="*/ 2568961 h 2569014"/>
              <a:gd name="connsiteX5-27" fmla="*/ 307760 w 3827062"/>
              <a:gd name="connsiteY5-28" fmla="*/ 2072722 h 2569014"/>
              <a:gd name="connsiteX6-29" fmla="*/ 268256 w 3827062"/>
              <a:gd name="connsiteY6-30" fmla="*/ 504867 h 2569014"/>
              <a:gd name="connsiteX7-31" fmla="*/ 1762274 w 3827062"/>
              <a:gd name="connsiteY7-32" fmla="*/ 132 h 2569014"/>
              <a:gd name="connsiteX0-33" fmla="*/ 1772671 w 3837459"/>
              <a:gd name="connsiteY0-34" fmla="*/ 132 h 2569014"/>
              <a:gd name="connsiteX1-35" fmla="*/ 1993968 w 3837459"/>
              <a:gd name="connsiteY1-36" fmla="*/ 9550 h 2569014"/>
              <a:gd name="connsiteX2-37" fmla="*/ 3689079 w 3837459"/>
              <a:gd name="connsiteY2-38" fmla="*/ 849755 h 2569014"/>
              <a:gd name="connsiteX3-39" fmla="*/ 3497903 w 3837459"/>
              <a:gd name="connsiteY3-40" fmla="*/ 2094415 h 2569014"/>
              <a:gd name="connsiteX4-41" fmla="*/ 1980791 w 3837459"/>
              <a:gd name="connsiteY4-42" fmla="*/ 2568961 h 2569014"/>
              <a:gd name="connsiteX5-43" fmla="*/ 318157 w 3837459"/>
              <a:gd name="connsiteY5-44" fmla="*/ 2072722 h 2569014"/>
              <a:gd name="connsiteX6-45" fmla="*/ 259603 w 3837459"/>
              <a:gd name="connsiteY6-46" fmla="*/ 475261 h 2569014"/>
              <a:gd name="connsiteX7-47" fmla="*/ 1772671 w 3837459"/>
              <a:gd name="connsiteY7-48" fmla="*/ 132 h 2569014"/>
              <a:gd name="connsiteX0-49" fmla="*/ 1757207 w 3821995"/>
              <a:gd name="connsiteY0-50" fmla="*/ 132 h 2569014"/>
              <a:gd name="connsiteX1-51" fmla="*/ 1978504 w 3821995"/>
              <a:gd name="connsiteY1-52" fmla="*/ 9550 h 2569014"/>
              <a:gd name="connsiteX2-53" fmla="*/ 3673615 w 3821995"/>
              <a:gd name="connsiteY2-54" fmla="*/ 849755 h 2569014"/>
              <a:gd name="connsiteX3-55" fmla="*/ 3482439 w 3821995"/>
              <a:gd name="connsiteY3-56" fmla="*/ 2094415 h 2569014"/>
              <a:gd name="connsiteX4-57" fmla="*/ 1965327 w 3821995"/>
              <a:gd name="connsiteY4-58" fmla="*/ 2568961 h 2569014"/>
              <a:gd name="connsiteX5-59" fmla="*/ 302693 w 3821995"/>
              <a:gd name="connsiteY5-60" fmla="*/ 2072722 h 2569014"/>
              <a:gd name="connsiteX6-61" fmla="*/ 272714 w 3821995"/>
              <a:gd name="connsiteY6-62" fmla="*/ 469341 h 2569014"/>
              <a:gd name="connsiteX7-63" fmla="*/ 1757207 w 3821995"/>
              <a:gd name="connsiteY7-64" fmla="*/ 132 h 2569014"/>
              <a:gd name="connsiteX0-65" fmla="*/ 1744388 w 3809176"/>
              <a:gd name="connsiteY0-66" fmla="*/ 132 h 2569014"/>
              <a:gd name="connsiteX1-67" fmla="*/ 1965685 w 3809176"/>
              <a:gd name="connsiteY1-68" fmla="*/ 9550 h 2569014"/>
              <a:gd name="connsiteX2-69" fmla="*/ 3660796 w 3809176"/>
              <a:gd name="connsiteY2-70" fmla="*/ 849755 h 2569014"/>
              <a:gd name="connsiteX3-71" fmla="*/ 3469620 w 3809176"/>
              <a:gd name="connsiteY3-72" fmla="*/ 2094415 h 2569014"/>
              <a:gd name="connsiteX4-73" fmla="*/ 1952508 w 3809176"/>
              <a:gd name="connsiteY4-74" fmla="*/ 2568961 h 2569014"/>
              <a:gd name="connsiteX5-75" fmla="*/ 289874 w 3809176"/>
              <a:gd name="connsiteY5-76" fmla="*/ 2072722 h 2569014"/>
              <a:gd name="connsiteX6-77" fmla="*/ 259895 w 3809176"/>
              <a:gd name="connsiteY6-78" fmla="*/ 469341 h 2569014"/>
              <a:gd name="connsiteX7-79" fmla="*/ 1744388 w 3809176"/>
              <a:gd name="connsiteY7-80" fmla="*/ 132 h 2569014"/>
              <a:gd name="connsiteX0-81" fmla="*/ 1746835 w 3811623"/>
              <a:gd name="connsiteY0-82" fmla="*/ 132 h 2569014"/>
              <a:gd name="connsiteX1-83" fmla="*/ 1968132 w 3811623"/>
              <a:gd name="connsiteY1-84" fmla="*/ 9550 h 2569014"/>
              <a:gd name="connsiteX2-85" fmla="*/ 3663243 w 3811623"/>
              <a:gd name="connsiteY2-86" fmla="*/ 849755 h 2569014"/>
              <a:gd name="connsiteX3-87" fmla="*/ 3472067 w 3811623"/>
              <a:gd name="connsiteY3-88" fmla="*/ 2094415 h 2569014"/>
              <a:gd name="connsiteX4-89" fmla="*/ 1954955 w 3811623"/>
              <a:gd name="connsiteY4-90" fmla="*/ 2568961 h 2569014"/>
              <a:gd name="connsiteX5-91" fmla="*/ 292321 w 3811623"/>
              <a:gd name="connsiteY5-92" fmla="*/ 2072722 h 2569014"/>
              <a:gd name="connsiteX6-93" fmla="*/ 257580 w 3811623"/>
              <a:gd name="connsiteY6-94" fmla="*/ 463421 h 2569014"/>
              <a:gd name="connsiteX7-95" fmla="*/ 1746835 w 3811623"/>
              <a:gd name="connsiteY7-96" fmla="*/ 132 h 2569014"/>
              <a:gd name="connsiteX0-97" fmla="*/ 1746835 w 3815982"/>
              <a:gd name="connsiteY0-98" fmla="*/ 132 h 2598612"/>
              <a:gd name="connsiteX1-99" fmla="*/ 1968132 w 3815982"/>
              <a:gd name="connsiteY1-100" fmla="*/ 9550 h 2598612"/>
              <a:gd name="connsiteX2-101" fmla="*/ 3663243 w 3815982"/>
              <a:gd name="connsiteY2-102" fmla="*/ 849755 h 2598612"/>
              <a:gd name="connsiteX3-103" fmla="*/ 3472067 w 3815982"/>
              <a:gd name="connsiteY3-104" fmla="*/ 2094415 h 2598612"/>
              <a:gd name="connsiteX4-105" fmla="*/ 1845417 w 3815982"/>
              <a:gd name="connsiteY4-106" fmla="*/ 2598565 h 2598612"/>
              <a:gd name="connsiteX5-107" fmla="*/ 292321 w 3815982"/>
              <a:gd name="connsiteY5-108" fmla="*/ 2072722 h 2598612"/>
              <a:gd name="connsiteX6-109" fmla="*/ 257580 w 3815982"/>
              <a:gd name="connsiteY6-110" fmla="*/ 463421 h 2598612"/>
              <a:gd name="connsiteX7-111" fmla="*/ 1746835 w 3815982"/>
              <a:gd name="connsiteY7-112" fmla="*/ 132 h 2598612"/>
              <a:gd name="connsiteX0-113" fmla="*/ 1746835 w 3814824"/>
              <a:gd name="connsiteY0-114" fmla="*/ 132 h 2592692"/>
              <a:gd name="connsiteX1-115" fmla="*/ 1968132 w 3814824"/>
              <a:gd name="connsiteY1-116" fmla="*/ 9550 h 2592692"/>
              <a:gd name="connsiteX2-117" fmla="*/ 3663243 w 3814824"/>
              <a:gd name="connsiteY2-118" fmla="*/ 849755 h 2592692"/>
              <a:gd name="connsiteX3-119" fmla="*/ 3472067 w 3814824"/>
              <a:gd name="connsiteY3-120" fmla="*/ 2094415 h 2592692"/>
              <a:gd name="connsiteX4-121" fmla="*/ 1873992 w 3814824"/>
              <a:gd name="connsiteY4-122" fmla="*/ 2592644 h 2592692"/>
              <a:gd name="connsiteX5-123" fmla="*/ 292321 w 3814824"/>
              <a:gd name="connsiteY5-124" fmla="*/ 2072722 h 2592692"/>
              <a:gd name="connsiteX6-125" fmla="*/ 257580 w 3814824"/>
              <a:gd name="connsiteY6-126" fmla="*/ 463421 h 2592692"/>
              <a:gd name="connsiteX7-127" fmla="*/ 1746835 w 3814824"/>
              <a:gd name="connsiteY7-128" fmla="*/ 132 h 2592692"/>
              <a:gd name="connsiteX0-129" fmla="*/ 1746835 w 3814824"/>
              <a:gd name="connsiteY0-130" fmla="*/ 132 h 2592757"/>
              <a:gd name="connsiteX1-131" fmla="*/ 1968132 w 3814824"/>
              <a:gd name="connsiteY1-132" fmla="*/ 9550 h 2592757"/>
              <a:gd name="connsiteX2-133" fmla="*/ 3663243 w 3814824"/>
              <a:gd name="connsiteY2-134" fmla="*/ 849755 h 2592757"/>
              <a:gd name="connsiteX3-135" fmla="*/ 3472067 w 3814824"/>
              <a:gd name="connsiteY3-136" fmla="*/ 2106257 h 2592757"/>
              <a:gd name="connsiteX4-137" fmla="*/ 1873992 w 3814824"/>
              <a:gd name="connsiteY4-138" fmla="*/ 2592644 h 2592757"/>
              <a:gd name="connsiteX5-139" fmla="*/ 292321 w 3814824"/>
              <a:gd name="connsiteY5-140" fmla="*/ 2072722 h 2592757"/>
              <a:gd name="connsiteX6-141" fmla="*/ 257580 w 3814824"/>
              <a:gd name="connsiteY6-142" fmla="*/ 463421 h 2592757"/>
              <a:gd name="connsiteX7-143" fmla="*/ 1746835 w 3814824"/>
              <a:gd name="connsiteY7-144" fmla="*/ 132 h 2592757"/>
              <a:gd name="connsiteX0-145" fmla="*/ 1746835 w 3835928"/>
              <a:gd name="connsiteY0-146" fmla="*/ 132 h 2592786"/>
              <a:gd name="connsiteX1-147" fmla="*/ 1968132 w 3835928"/>
              <a:gd name="connsiteY1-148" fmla="*/ 9550 h 2592786"/>
              <a:gd name="connsiteX2-149" fmla="*/ 3663243 w 3835928"/>
              <a:gd name="connsiteY2-150" fmla="*/ 849755 h 2592786"/>
              <a:gd name="connsiteX3-151" fmla="*/ 3472067 w 3835928"/>
              <a:gd name="connsiteY3-152" fmla="*/ 2106257 h 2592786"/>
              <a:gd name="connsiteX4-153" fmla="*/ 1873992 w 3835928"/>
              <a:gd name="connsiteY4-154" fmla="*/ 2592644 h 2592786"/>
              <a:gd name="connsiteX5-155" fmla="*/ 292321 w 3835928"/>
              <a:gd name="connsiteY5-156" fmla="*/ 2072722 h 2592786"/>
              <a:gd name="connsiteX6-157" fmla="*/ 257580 w 3835928"/>
              <a:gd name="connsiteY6-158" fmla="*/ 463421 h 2592786"/>
              <a:gd name="connsiteX7-159" fmla="*/ 1746835 w 3835928"/>
              <a:gd name="connsiteY7-160" fmla="*/ 132 h 2592786"/>
              <a:gd name="connsiteX0-161" fmla="*/ 1746835 w 3835928"/>
              <a:gd name="connsiteY0-162" fmla="*/ 132 h 2592785"/>
              <a:gd name="connsiteX1-163" fmla="*/ 1968132 w 3835928"/>
              <a:gd name="connsiteY1-164" fmla="*/ 9550 h 2592785"/>
              <a:gd name="connsiteX2-165" fmla="*/ 3663243 w 3835928"/>
              <a:gd name="connsiteY2-166" fmla="*/ 849755 h 2592785"/>
              <a:gd name="connsiteX3-167" fmla="*/ 3472067 w 3835928"/>
              <a:gd name="connsiteY3-168" fmla="*/ 2106257 h 2592785"/>
              <a:gd name="connsiteX4-169" fmla="*/ 1873992 w 3835928"/>
              <a:gd name="connsiteY4-170" fmla="*/ 2592644 h 2592785"/>
              <a:gd name="connsiteX5-171" fmla="*/ 292321 w 3835928"/>
              <a:gd name="connsiteY5-172" fmla="*/ 2072722 h 2592785"/>
              <a:gd name="connsiteX6-173" fmla="*/ 257580 w 3835928"/>
              <a:gd name="connsiteY6-174" fmla="*/ 463421 h 2592785"/>
              <a:gd name="connsiteX7-175" fmla="*/ 1746835 w 3835928"/>
              <a:gd name="connsiteY7-176" fmla="*/ 132 h 2592785"/>
              <a:gd name="connsiteX0-177" fmla="*/ 1780758 w 3869851"/>
              <a:gd name="connsiteY0-178" fmla="*/ 132 h 2592785"/>
              <a:gd name="connsiteX1-179" fmla="*/ 2002055 w 3869851"/>
              <a:gd name="connsiteY1-180" fmla="*/ 9550 h 2592785"/>
              <a:gd name="connsiteX2-181" fmla="*/ 3697166 w 3869851"/>
              <a:gd name="connsiteY2-182" fmla="*/ 849755 h 2592785"/>
              <a:gd name="connsiteX3-183" fmla="*/ 3505990 w 3869851"/>
              <a:gd name="connsiteY3-184" fmla="*/ 2106257 h 2592785"/>
              <a:gd name="connsiteX4-185" fmla="*/ 1907915 w 3869851"/>
              <a:gd name="connsiteY4-186" fmla="*/ 2592644 h 2592785"/>
              <a:gd name="connsiteX5-187" fmla="*/ 326244 w 3869851"/>
              <a:gd name="connsiteY5-188" fmla="*/ 2072722 h 2592785"/>
              <a:gd name="connsiteX6-189" fmla="*/ 229591 w 3869851"/>
              <a:gd name="connsiteY6-190" fmla="*/ 516711 h 2592785"/>
              <a:gd name="connsiteX7-191" fmla="*/ 1780758 w 3869851"/>
              <a:gd name="connsiteY7-192" fmla="*/ 132 h 2592785"/>
              <a:gd name="connsiteX0-193" fmla="*/ 1793194 w 3882287"/>
              <a:gd name="connsiteY0-194" fmla="*/ 132 h 2593037"/>
              <a:gd name="connsiteX1-195" fmla="*/ 2014491 w 3882287"/>
              <a:gd name="connsiteY1-196" fmla="*/ 9550 h 2593037"/>
              <a:gd name="connsiteX2-197" fmla="*/ 3709602 w 3882287"/>
              <a:gd name="connsiteY2-198" fmla="*/ 849755 h 2593037"/>
              <a:gd name="connsiteX3-199" fmla="*/ 3518426 w 3882287"/>
              <a:gd name="connsiteY3-200" fmla="*/ 2106257 h 2593037"/>
              <a:gd name="connsiteX4-201" fmla="*/ 1920351 w 3882287"/>
              <a:gd name="connsiteY4-202" fmla="*/ 2592644 h 2593037"/>
              <a:gd name="connsiteX5-203" fmla="*/ 310105 w 3882287"/>
              <a:gd name="connsiteY5-204" fmla="*/ 2049039 h 2593037"/>
              <a:gd name="connsiteX6-205" fmla="*/ 242027 w 3882287"/>
              <a:gd name="connsiteY6-206" fmla="*/ 516711 h 2593037"/>
              <a:gd name="connsiteX7-207" fmla="*/ 1793194 w 3882287"/>
              <a:gd name="connsiteY7-208" fmla="*/ 132 h 2593037"/>
              <a:gd name="connsiteX0-209" fmla="*/ 1793194 w 3869920"/>
              <a:gd name="connsiteY0-210" fmla="*/ 132 h 2598877"/>
              <a:gd name="connsiteX1-211" fmla="*/ 2014491 w 3869920"/>
              <a:gd name="connsiteY1-212" fmla="*/ 9550 h 2598877"/>
              <a:gd name="connsiteX2-213" fmla="*/ 3709602 w 3869920"/>
              <a:gd name="connsiteY2-214" fmla="*/ 849755 h 2598877"/>
              <a:gd name="connsiteX3-215" fmla="*/ 3518426 w 3869920"/>
              <a:gd name="connsiteY3-216" fmla="*/ 2106257 h 2598877"/>
              <a:gd name="connsiteX4-217" fmla="*/ 1710801 w 3869920"/>
              <a:gd name="connsiteY4-218" fmla="*/ 2598565 h 2598877"/>
              <a:gd name="connsiteX5-219" fmla="*/ 310105 w 3869920"/>
              <a:gd name="connsiteY5-220" fmla="*/ 2049039 h 2598877"/>
              <a:gd name="connsiteX6-221" fmla="*/ 242027 w 3869920"/>
              <a:gd name="connsiteY6-222" fmla="*/ 516711 h 2598877"/>
              <a:gd name="connsiteX7-223" fmla="*/ 1793194 w 3869920"/>
              <a:gd name="connsiteY7-224" fmla="*/ 132 h 2598877"/>
              <a:gd name="connsiteX0-225" fmla="*/ 1793194 w 3867481"/>
              <a:gd name="connsiteY0-226" fmla="*/ 132 h 2616620"/>
              <a:gd name="connsiteX1-227" fmla="*/ 2014491 w 3867481"/>
              <a:gd name="connsiteY1-228" fmla="*/ 9550 h 2616620"/>
              <a:gd name="connsiteX2-229" fmla="*/ 3709602 w 3867481"/>
              <a:gd name="connsiteY2-230" fmla="*/ 849755 h 2616620"/>
              <a:gd name="connsiteX3-231" fmla="*/ 3518426 w 3867481"/>
              <a:gd name="connsiteY3-232" fmla="*/ 2106257 h 2616620"/>
              <a:gd name="connsiteX4-233" fmla="*/ 1767951 w 3867481"/>
              <a:gd name="connsiteY4-234" fmla="*/ 2616329 h 2616620"/>
              <a:gd name="connsiteX5-235" fmla="*/ 310105 w 3867481"/>
              <a:gd name="connsiteY5-236" fmla="*/ 2049039 h 2616620"/>
              <a:gd name="connsiteX6-237" fmla="*/ 242027 w 3867481"/>
              <a:gd name="connsiteY6-238" fmla="*/ 516711 h 2616620"/>
              <a:gd name="connsiteX7-239" fmla="*/ 1793194 w 3867481"/>
              <a:gd name="connsiteY7-240" fmla="*/ 132 h 2616620"/>
              <a:gd name="connsiteX0-241" fmla="*/ 1793194 w 3867482"/>
              <a:gd name="connsiteY0-242" fmla="*/ 132 h 2592963"/>
              <a:gd name="connsiteX1-243" fmla="*/ 2014491 w 3867482"/>
              <a:gd name="connsiteY1-244" fmla="*/ 9550 h 2592963"/>
              <a:gd name="connsiteX2-245" fmla="*/ 3709602 w 3867482"/>
              <a:gd name="connsiteY2-246" fmla="*/ 849755 h 2592963"/>
              <a:gd name="connsiteX3-247" fmla="*/ 3518426 w 3867482"/>
              <a:gd name="connsiteY3-248" fmla="*/ 2106257 h 2592963"/>
              <a:gd name="connsiteX4-249" fmla="*/ 1767951 w 3867482"/>
              <a:gd name="connsiteY4-250" fmla="*/ 2592645 h 2592963"/>
              <a:gd name="connsiteX5-251" fmla="*/ 310105 w 3867482"/>
              <a:gd name="connsiteY5-252" fmla="*/ 2049039 h 2592963"/>
              <a:gd name="connsiteX6-253" fmla="*/ 242027 w 3867482"/>
              <a:gd name="connsiteY6-254" fmla="*/ 516711 h 2592963"/>
              <a:gd name="connsiteX7-255" fmla="*/ 1793194 w 3867482"/>
              <a:gd name="connsiteY7-256" fmla="*/ 132 h 2592963"/>
              <a:gd name="connsiteX0-257" fmla="*/ 1797523 w 3871811"/>
              <a:gd name="connsiteY0-258" fmla="*/ 132 h 2592849"/>
              <a:gd name="connsiteX1-259" fmla="*/ 2018820 w 3871811"/>
              <a:gd name="connsiteY1-260" fmla="*/ 9550 h 2592849"/>
              <a:gd name="connsiteX2-261" fmla="*/ 3713931 w 3871811"/>
              <a:gd name="connsiteY2-262" fmla="*/ 849755 h 2592849"/>
              <a:gd name="connsiteX3-263" fmla="*/ 3522755 w 3871811"/>
              <a:gd name="connsiteY3-264" fmla="*/ 2106257 h 2592849"/>
              <a:gd name="connsiteX4-265" fmla="*/ 1772280 w 3871811"/>
              <a:gd name="connsiteY4-266" fmla="*/ 2592645 h 2592849"/>
              <a:gd name="connsiteX5-267" fmla="*/ 304909 w 3871811"/>
              <a:gd name="connsiteY5-268" fmla="*/ 2060881 h 2592849"/>
              <a:gd name="connsiteX6-269" fmla="*/ 246356 w 3871811"/>
              <a:gd name="connsiteY6-270" fmla="*/ 516711 h 2592849"/>
              <a:gd name="connsiteX7-271" fmla="*/ 1797523 w 3871811"/>
              <a:gd name="connsiteY7-272" fmla="*/ 132 h 2592849"/>
              <a:gd name="connsiteX0-273" fmla="*/ 1800109 w 3874397"/>
              <a:gd name="connsiteY0-274" fmla="*/ 132 h 2592849"/>
              <a:gd name="connsiteX1-275" fmla="*/ 2021406 w 3874397"/>
              <a:gd name="connsiteY1-276" fmla="*/ 9550 h 2592849"/>
              <a:gd name="connsiteX2-277" fmla="*/ 3716517 w 3874397"/>
              <a:gd name="connsiteY2-278" fmla="*/ 849755 h 2592849"/>
              <a:gd name="connsiteX3-279" fmla="*/ 3525341 w 3874397"/>
              <a:gd name="connsiteY3-280" fmla="*/ 2106257 h 2592849"/>
              <a:gd name="connsiteX4-281" fmla="*/ 1774866 w 3874397"/>
              <a:gd name="connsiteY4-282" fmla="*/ 2592645 h 2592849"/>
              <a:gd name="connsiteX5-283" fmla="*/ 307495 w 3874397"/>
              <a:gd name="connsiteY5-284" fmla="*/ 2060881 h 2592849"/>
              <a:gd name="connsiteX6-285" fmla="*/ 244180 w 3874397"/>
              <a:gd name="connsiteY6-286" fmla="*/ 487105 h 2592849"/>
              <a:gd name="connsiteX7-287" fmla="*/ 1800109 w 3874397"/>
              <a:gd name="connsiteY7-288" fmla="*/ 132 h 2592849"/>
              <a:gd name="connsiteX0-289" fmla="*/ 1800109 w 3874397"/>
              <a:gd name="connsiteY0-290" fmla="*/ 132 h 2593261"/>
              <a:gd name="connsiteX1-291" fmla="*/ 2021406 w 3874397"/>
              <a:gd name="connsiteY1-292" fmla="*/ 9550 h 2593261"/>
              <a:gd name="connsiteX2-293" fmla="*/ 3716517 w 3874397"/>
              <a:gd name="connsiteY2-294" fmla="*/ 849755 h 2593261"/>
              <a:gd name="connsiteX3-295" fmla="*/ 3525341 w 3874397"/>
              <a:gd name="connsiteY3-296" fmla="*/ 2135863 h 2593261"/>
              <a:gd name="connsiteX4-297" fmla="*/ 1774866 w 3874397"/>
              <a:gd name="connsiteY4-298" fmla="*/ 2592645 h 2593261"/>
              <a:gd name="connsiteX5-299" fmla="*/ 307495 w 3874397"/>
              <a:gd name="connsiteY5-300" fmla="*/ 2060881 h 2593261"/>
              <a:gd name="connsiteX6-301" fmla="*/ 244180 w 3874397"/>
              <a:gd name="connsiteY6-302" fmla="*/ 487105 h 2593261"/>
              <a:gd name="connsiteX7-303" fmla="*/ 1800109 w 3874397"/>
              <a:gd name="connsiteY7-304" fmla="*/ 132 h 2593261"/>
              <a:gd name="connsiteX0-305" fmla="*/ 1800109 w 3896426"/>
              <a:gd name="connsiteY0-306" fmla="*/ 132 h 2593695"/>
              <a:gd name="connsiteX1-307" fmla="*/ 2021406 w 3896426"/>
              <a:gd name="connsiteY1-308" fmla="*/ 9550 h 2593695"/>
              <a:gd name="connsiteX2-309" fmla="*/ 3716517 w 3896426"/>
              <a:gd name="connsiteY2-310" fmla="*/ 849755 h 2593695"/>
              <a:gd name="connsiteX3-311" fmla="*/ 3525341 w 3896426"/>
              <a:gd name="connsiteY3-312" fmla="*/ 2135863 h 2593695"/>
              <a:gd name="connsiteX4-313" fmla="*/ 1774866 w 3896426"/>
              <a:gd name="connsiteY4-314" fmla="*/ 2592645 h 2593695"/>
              <a:gd name="connsiteX5-315" fmla="*/ 307495 w 3896426"/>
              <a:gd name="connsiteY5-316" fmla="*/ 2060881 h 2593695"/>
              <a:gd name="connsiteX6-317" fmla="*/ 244180 w 3896426"/>
              <a:gd name="connsiteY6-318" fmla="*/ 487105 h 2593695"/>
              <a:gd name="connsiteX7-319" fmla="*/ 1800109 w 3896426"/>
              <a:gd name="connsiteY7-320" fmla="*/ 132 h 25936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1" fmla="*/ 1941340 w 3728968"/>
              <a:gd name="connsiteY0-2" fmla="*/ 856 h 2479101"/>
              <a:gd name="connsiteX1-3" fmla="*/ 3370150 w 3728968"/>
              <a:gd name="connsiteY1-4" fmla="*/ 407123 h 2479101"/>
              <a:gd name="connsiteX2-5" fmla="*/ 3561764 w 3728968"/>
              <a:gd name="connsiteY2-6" fmla="*/ 1874017 h 2479101"/>
              <a:gd name="connsiteX3-7" fmla="*/ 1842967 w 3728968"/>
              <a:gd name="connsiteY3-8" fmla="*/ 2477864 h 2479101"/>
              <a:gd name="connsiteX4-9" fmla="*/ 165893 w 3728968"/>
              <a:gd name="connsiteY4-10" fmla="*/ 1742039 h 2479101"/>
              <a:gd name="connsiteX5-11" fmla="*/ 294495 w 3728968"/>
              <a:gd name="connsiteY5-12" fmla="*/ 529867 h 2479101"/>
              <a:gd name="connsiteX6-13" fmla="*/ 1740027 w 3728968"/>
              <a:gd name="connsiteY6-14" fmla="*/ 2430 h 2479101"/>
              <a:gd name="connsiteX7-15" fmla="*/ 1941340 w 3728968"/>
              <a:gd name="connsiteY7-16" fmla="*/ 856 h 2479101"/>
              <a:gd name="connsiteX0-17" fmla="*/ 1941340 w 3744269"/>
              <a:gd name="connsiteY0-18" fmla="*/ 856 h 2479101"/>
              <a:gd name="connsiteX1-19" fmla="*/ 3370150 w 3744269"/>
              <a:gd name="connsiteY1-20" fmla="*/ 407123 h 2479101"/>
              <a:gd name="connsiteX2-21" fmla="*/ 3561764 w 3744269"/>
              <a:gd name="connsiteY2-22" fmla="*/ 1874017 h 2479101"/>
              <a:gd name="connsiteX3-23" fmla="*/ 1842967 w 3744269"/>
              <a:gd name="connsiteY3-24" fmla="*/ 2477864 h 2479101"/>
              <a:gd name="connsiteX4-25" fmla="*/ 165893 w 3744269"/>
              <a:gd name="connsiteY4-26" fmla="*/ 1742039 h 2479101"/>
              <a:gd name="connsiteX5-27" fmla="*/ 294495 w 3744269"/>
              <a:gd name="connsiteY5-28" fmla="*/ 529867 h 2479101"/>
              <a:gd name="connsiteX6-29" fmla="*/ 1740027 w 3744269"/>
              <a:gd name="connsiteY6-30" fmla="*/ 2430 h 2479101"/>
              <a:gd name="connsiteX7-31" fmla="*/ 1941340 w 3744269"/>
              <a:gd name="connsiteY7-32" fmla="*/ 856 h 2479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51 w 9998"/>
              <a:gd name="connsiteY0-2" fmla="*/ 2045 h 10119"/>
              <a:gd name="connsiteX1-3" fmla="*/ 4974 w 9998"/>
              <a:gd name="connsiteY1-4" fmla="*/ 10118 h 10119"/>
              <a:gd name="connsiteX2-5" fmla="*/ 8086 w 9998"/>
              <a:gd name="connsiteY2-6" fmla="*/ 1104 h 10119"/>
              <a:gd name="connsiteX3-7" fmla="*/ 751 w 9998"/>
              <a:gd name="connsiteY3-8" fmla="*/ 2045 h 10119"/>
              <a:gd name="connsiteX0-9" fmla="*/ 751 w 9925"/>
              <a:gd name="connsiteY0-10" fmla="*/ 1992 h 9971"/>
              <a:gd name="connsiteX1-11" fmla="*/ 4975 w 9925"/>
              <a:gd name="connsiteY1-12" fmla="*/ 9970 h 9971"/>
              <a:gd name="connsiteX2-13" fmla="*/ 7983 w 9925"/>
              <a:gd name="connsiteY2-14" fmla="*/ 1107 h 9971"/>
              <a:gd name="connsiteX3-15" fmla="*/ 751 w 9925"/>
              <a:gd name="connsiteY3-16" fmla="*/ 1992 h 9971"/>
            </a:gdLst>
            <a:ahLst/>
            <a:cxnLst>
              <a:cxn ang="0">
                <a:pos x="connsiteX0-1" y="connsiteY0-2"/>
              </a:cxn>
              <a:cxn ang="0">
                <a:pos x="connsiteX1-3" y="connsiteY1-4"/>
              </a:cxn>
              <a:cxn ang="0">
                <a:pos x="connsiteX2-5" y="connsiteY2-6"/>
              </a:cxn>
              <a:cxn ang="0">
                <a:pos x="connsiteX3-7" y="connsiteY3-8"/>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8" name="Freeform 5"/>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9" name="Freeform 5"/>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5" name="Freeform 5"/>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0" name="Freeform 5"/>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1" name="Freeform 5"/>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2" name="Freeform 5"/>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0" name="Freeform 5"/>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3" name="Freeform 5"/>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4" name="Freeform 5"/>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7" name="Freeform 5"/>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9" name="Freeform 5"/>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0" name="Freeform 5"/>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1" name="Freeform 5"/>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3" name="Freeform 5"/>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4" name="Freeform 5"/>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8" name="Freeform 5"/>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9" name="Freeform 5"/>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1" name="Freeform 5"/>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2" name="Freeform 5"/>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t>9/18/2022</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futuroprossimo.it/2020/05/quanto-siamo-vicini-alla-vera-tecnologia-olografica-3d/"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2.jpeg"/><Relationship Id="rId7" Type="http://schemas.openxmlformats.org/officeDocument/2006/relationships/hyperlink" Target="https://www.flickr.com/photos/infocash/5978093892/"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creativecommons.org/licenses/by/3.0/" TargetMode="External"/><Relationship Id="rId5" Type="http://schemas.openxmlformats.org/officeDocument/2006/relationships/hyperlink" Target="https://www.flickr.com/photos/mikemacmarketing/35366000233/"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arti.puglia.it/arti-apulia-region-agency-for-technology-and-innov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Presentation</a:t>
            </a:r>
          </a:p>
        </p:txBody>
      </p:sp>
      <p:pic>
        <p:nvPicPr>
          <p:cNvPr id="5" name="Picture Placeholder 4"/>
          <p:cNvPicPr>
            <a:picLocks noGrp="1" noChangeAspect="1"/>
          </p:cNvPicPr>
          <p:nvPr>
            <p:ph type="pic" idx="1"/>
          </p:nvPr>
        </p:nvPicPr>
        <p:blipFill>
          <a:blip r:embed="rId3"/>
          <a:srcRect/>
          <a:stretch>
            <a:fillRect/>
          </a:stretch>
        </p:blipFill>
        <p:spPr>
          <a:xfrm>
            <a:off x="1449263" y="2299880"/>
            <a:ext cx="5822838" cy="202267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sz="half" idx="1"/>
          </p:nvPr>
        </p:nvPicPr>
        <p:blipFill rotWithShape="1">
          <a:blip r:embed="rId2"/>
          <a:srcRect t="781" b="781"/>
          <a:stretch>
            <a:fillRect/>
          </a:stretch>
        </p:blipFill>
        <p:spPr>
          <a:xfrm>
            <a:off x="1293812" y="1676400"/>
            <a:ext cx="4572000" cy="4500563"/>
          </a:xfrm>
          <a:noFill/>
        </p:spPr>
      </p:pic>
      <p:sp>
        <p:nvSpPr>
          <p:cNvPr id="23" name="Content Placeholder 3"/>
          <p:cNvSpPr>
            <a:spLocks noGrp="1"/>
          </p:cNvSpPr>
          <p:nvPr>
            <p:ph sz="half" idx="2"/>
          </p:nvPr>
        </p:nvSpPr>
        <p:spPr>
          <a:xfrm>
            <a:off x="6394035" y="2601157"/>
            <a:ext cx="4572000" cy="3114167"/>
          </a:xfrm>
        </p:spPr>
        <p:txBody>
          <a:bodyPr/>
          <a:lstStyle/>
          <a:p>
            <a:pPr algn="just"/>
            <a:r>
              <a:rPr lang="en-US" dirty="0"/>
              <a:t>The user places her finger in the button to authenticate her fingerprint.</a:t>
            </a:r>
          </a:p>
        </p:txBody>
      </p:sp>
      <p:pic>
        <p:nvPicPr>
          <p:cNvPr id="7" name="3D Model 6" descr="Closed lock"/>
          <p:cNvPicPr>
            <a:picLocks noGrp="1" noRot="1" noChangeAspect="1" noMove="1" noResize="1" noEditPoints="1" noAdjustHandles="1" noChangeArrowheads="1" noChangeShapeType="1" noCrop="1"/>
          </p:cNvPicPr>
          <p:nvPr/>
        </p:nvPicPr>
        <p:blipFill>
          <a:blip r:embed="rId3"/>
          <a:stretch>
            <a:fillRect/>
          </a:stretch>
        </p:blipFill>
        <p:spPr>
          <a:xfrm>
            <a:off x="8755674" y="3606016"/>
            <a:ext cx="1676135" cy="2816841"/>
          </a:xfrm>
          <a:prstGeom prst="rect">
            <a:avLst/>
          </a:prstGeom>
        </p:spPr>
      </p:pic>
      <p:pic>
        <p:nvPicPr>
          <p:cNvPr id="8" name="3D Model 7" descr="Key"/>
          <p:cNvPicPr>
            <a:picLocks noGrp="1" noRot="1" noChangeAspect="1" noMove="1" noResize="1" noEditPoints="1" noAdjustHandles="1" noChangeArrowheads="1" noChangeShapeType="1" noCrop="1"/>
          </p:cNvPicPr>
          <p:nvPr/>
        </p:nvPicPr>
        <p:blipFill>
          <a:blip r:embed="rId4"/>
          <a:stretch>
            <a:fillRect/>
          </a:stretch>
        </p:blipFill>
        <p:spPr>
          <a:xfrm>
            <a:off x="5921760" y="495568"/>
            <a:ext cx="3319894" cy="1447653"/>
          </a:xfrm>
          <a:prstGeom prst="rect">
            <a:avLst/>
          </a:prstGeom>
        </p:spPr>
      </p:pic>
      <p:pic>
        <p:nvPicPr>
          <p:cNvPr id="2" name="Picture 1">
            <a:extLst>
              <a:ext uri="{FF2B5EF4-FFF2-40B4-BE49-F238E27FC236}">
                <a16:creationId xmlns:a16="http://schemas.microsoft.com/office/drawing/2014/main" id="{19786EDA-13CF-DF63-CF20-041C4ED2B274}"/>
              </a:ext>
            </a:extLst>
          </p:cNvPr>
          <p:cNvPicPr>
            <a:picLocks noChangeAspect="1"/>
          </p:cNvPicPr>
          <p:nvPr/>
        </p:nvPicPr>
        <p:blipFill rotWithShape="1">
          <a:blip r:embed="rId5"/>
          <a:srcRect l="22682" t="66589" r="72544" b="28146"/>
          <a:stretch/>
        </p:blipFill>
        <p:spPr>
          <a:xfrm>
            <a:off x="2339789" y="4773271"/>
            <a:ext cx="215154" cy="229034"/>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305335" y="1676400"/>
            <a:ext cx="4548956" cy="4500563"/>
          </a:xfrm>
        </p:spPr>
      </p:pic>
      <p:sp>
        <p:nvSpPr>
          <p:cNvPr id="4" name="Content Placeholder 3"/>
          <p:cNvSpPr>
            <a:spLocks noGrp="1"/>
          </p:cNvSpPr>
          <p:nvPr>
            <p:ph sz="half" idx="2"/>
          </p:nvPr>
        </p:nvSpPr>
        <p:spPr>
          <a:xfrm>
            <a:off x="6337711" y="2357437"/>
            <a:ext cx="4572000" cy="4500563"/>
          </a:xfrm>
        </p:spPr>
        <p:txBody>
          <a:bodyPr/>
          <a:lstStyle/>
          <a:p>
            <a:r>
              <a:rPr lang="en-IN" dirty="0"/>
              <a:t>Voice authentication is done</a:t>
            </a:r>
          </a:p>
        </p:txBody>
      </p:sp>
      <p:pic>
        <p:nvPicPr>
          <p:cNvPr id="7" name="3D Model 6" descr="Volume"/>
          <p:cNvPicPr>
            <a:picLocks noGrp="1" noRot="1" noChangeAspect="1" noMove="1" noResize="1" noEditPoints="1" noAdjustHandles="1" noChangeArrowheads="1" noChangeShapeType="1" noCrop="1"/>
          </p:cNvPicPr>
          <p:nvPr/>
        </p:nvPicPr>
        <p:blipFill>
          <a:blip r:embed="rId3"/>
          <a:stretch>
            <a:fillRect/>
          </a:stretch>
        </p:blipFill>
        <p:spPr>
          <a:xfrm>
            <a:off x="7633455" y="3274925"/>
            <a:ext cx="2834293" cy="2502543"/>
          </a:xfrm>
          <a:prstGeom prst="rect">
            <a:avLst/>
          </a:prstGeom>
        </p:spPr>
      </p:pic>
      <p:pic>
        <p:nvPicPr>
          <p:cNvPr id="2" name="Picture 1">
            <a:extLst>
              <a:ext uri="{FF2B5EF4-FFF2-40B4-BE49-F238E27FC236}">
                <a16:creationId xmlns:a16="http://schemas.microsoft.com/office/drawing/2014/main" id="{BB1F2874-FA43-A622-7BD1-FA8D52817A77}"/>
              </a:ext>
            </a:extLst>
          </p:cNvPr>
          <p:cNvPicPr>
            <a:picLocks noChangeAspect="1"/>
          </p:cNvPicPr>
          <p:nvPr/>
        </p:nvPicPr>
        <p:blipFill rotWithShape="1">
          <a:blip r:embed="rId4"/>
          <a:srcRect l="22682" t="66589" r="72544" b="28146"/>
          <a:stretch/>
        </p:blipFill>
        <p:spPr>
          <a:xfrm>
            <a:off x="2366683" y="4800745"/>
            <a:ext cx="206189" cy="219490"/>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23943" r="-1" b="944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27" name="Text Placeholder 3"/>
          <p:cNvSpPr>
            <a:spLocks noGrp="1"/>
          </p:cNvSpPr>
          <p:nvPr>
            <p:ph type="body" sz="half" idx="2"/>
          </p:nvPr>
        </p:nvSpPr>
        <p:spPr>
          <a:xfrm>
            <a:off x="8532811" y="2583402"/>
            <a:ext cx="3276601" cy="3207797"/>
          </a:xfrm>
        </p:spPr>
        <p:txBody>
          <a:bodyPr/>
          <a:lstStyle/>
          <a:p>
            <a:r>
              <a:rPr lang="en-US" dirty="0"/>
              <a:t>The user stands in correct position to get her face recognized and captured.</a:t>
            </a:r>
          </a:p>
        </p:txBody>
      </p:sp>
      <p:pic>
        <p:nvPicPr>
          <p:cNvPr id="2" name="Picture 1">
            <a:extLst>
              <a:ext uri="{FF2B5EF4-FFF2-40B4-BE49-F238E27FC236}">
                <a16:creationId xmlns:a16="http://schemas.microsoft.com/office/drawing/2014/main" id="{5D8204AA-E03C-57F3-D18A-A98652C2DA31}"/>
              </a:ext>
            </a:extLst>
          </p:cNvPr>
          <p:cNvPicPr>
            <a:picLocks noChangeAspect="1"/>
          </p:cNvPicPr>
          <p:nvPr/>
        </p:nvPicPr>
        <p:blipFill rotWithShape="1">
          <a:blip r:embed="rId3"/>
          <a:srcRect l="22682" t="66589" r="72544" b="28146"/>
          <a:stretch/>
        </p:blipFill>
        <p:spPr>
          <a:xfrm>
            <a:off x="2779058" y="400352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68"/>
          <a:stretch>
            <a:fillRect/>
          </a:stretch>
        </p:blipFill>
        <p:spPr>
          <a:xfrm>
            <a:off x="1293812" y="1676400"/>
            <a:ext cx="4572000" cy="4500563"/>
          </a:xfrm>
          <a:prstGeom prst="rect">
            <a:avLst/>
          </a:prstGeom>
          <a:noFill/>
        </p:spPr>
      </p:pic>
      <p:sp>
        <p:nvSpPr>
          <p:cNvPr id="30" name="Content Placeholder 3"/>
          <p:cNvSpPr>
            <a:spLocks noGrp="1"/>
          </p:cNvSpPr>
          <p:nvPr>
            <p:ph sz="half" idx="2"/>
          </p:nvPr>
        </p:nvSpPr>
        <p:spPr>
          <a:xfrm>
            <a:off x="6323014" y="3293616"/>
            <a:ext cx="4572000" cy="2883347"/>
          </a:xfrm>
        </p:spPr>
        <p:txBody>
          <a:bodyPr/>
          <a:lstStyle/>
          <a:p>
            <a:pPr algn="just"/>
            <a:r>
              <a:rPr lang="en-US" dirty="0"/>
              <a:t>If the user moves away from the camera focus, then the transaction stops.</a:t>
            </a:r>
          </a:p>
        </p:txBody>
      </p:sp>
      <p:pic>
        <p:nvPicPr>
          <p:cNvPr id="2" name="Picture 1">
            <a:extLst>
              <a:ext uri="{FF2B5EF4-FFF2-40B4-BE49-F238E27FC236}">
                <a16:creationId xmlns:a16="http://schemas.microsoft.com/office/drawing/2014/main" id="{AF94B566-681C-2287-7C31-54556BA5E60F}"/>
              </a:ext>
            </a:extLst>
          </p:cNvPr>
          <p:cNvPicPr>
            <a:picLocks noChangeAspect="1"/>
          </p:cNvPicPr>
          <p:nvPr/>
        </p:nvPicPr>
        <p:blipFill rotWithShape="1">
          <a:blip r:embed="rId3"/>
          <a:srcRect l="22682" t="66589" r="72544" b="28146"/>
          <a:stretch/>
        </p:blipFill>
        <p:spPr>
          <a:xfrm>
            <a:off x="2330823" y="4763918"/>
            <a:ext cx="251013" cy="267206"/>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472" r="-1" b="11981"/>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01487" y="2275641"/>
            <a:ext cx="3276601" cy="1828800"/>
          </a:xfrm>
        </p:spPr>
        <p:txBody>
          <a:bodyPr>
            <a:normAutofit fontScale="92500" lnSpcReduction="10000"/>
          </a:bodyPr>
          <a:lstStyle/>
          <a:p>
            <a:pPr algn="just"/>
            <a:r>
              <a:rPr lang="en-US" dirty="0"/>
              <a:t>Incase of any Malpractices done by fraudsters its captured by the camera and is notified that due to the detection of multiple faces Transaction is cancelled and a Help button is provided for helping the client to connect to authorities.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4577" b="457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49112" y="2647116"/>
            <a:ext cx="3276601" cy="1828800"/>
          </a:xfrm>
        </p:spPr>
        <p:txBody>
          <a:bodyPr>
            <a:normAutofit/>
          </a:bodyPr>
          <a:lstStyle/>
          <a:p>
            <a:r>
              <a:rPr lang="en-US" sz="2400" dirty="0"/>
              <a:t>Technologies included in the project</a:t>
            </a:r>
          </a:p>
        </p:txBody>
      </p:sp>
      <p:sp>
        <p:nvSpPr>
          <p:cNvPr id="2" name="TextBox 1"/>
          <p:cNvSpPr txBox="1"/>
          <p:nvPr/>
        </p:nvSpPr>
        <p:spPr>
          <a:xfrm>
            <a:off x="1449263" y="5265148"/>
            <a:ext cx="5822838" cy="230832"/>
          </a:xfrm>
          <a:prstGeom prst="rect">
            <a:avLst/>
          </a:prstGeom>
          <a:noFill/>
        </p:spPr>
        <p:txBody>
          <a:bodyPr wrap="square" rtlCol="0">
            <a:spAutoFit/>
          </a:bodyPr>
          <a:lstStyle/>
          <a:p>
            <a:r>
              <a:rPr lang="en-IN" sz="900">
                <a:hlinkClick r:id="rId3" tooltip="https://en.futuroprossimo.it/2020/05/quanto-siamo-vicini-alla-vera-tecnologia-olografica-3d/"/>
              </a:rPr>
              <a:t>This Photo</a:t>
            </a:r>
            <a:r>
              <a:rPr lang="en-IN" sz="900"/>
              <a:t> by Unknown Author is licensed under </a:t>
            </a:r>
            <a:r>
              <a:rPr lang="en-IN" sz="900">
                <a:hlinkClick r:id="rId4" tooltip="https://creativecommons.org/licenses/by/3.0/"/>
              </a:rPr>
              <a:t>CC BY</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us</a:t>
            </a:r>
            <a:r>
              <a:rPr lang="en-IN" altLang="en-US" dirty="0"/>
              <a:t>ed</a:t>
            </a:r>
            <a:r>
              <a:rPr lang="en-US" dirty="0"/>
              <a:t> to develop the solution</a:t>
            </a:r>
          </a:p>
        </p:txBody>
      </p:sp>
      <p:sp>
        <p:nvSpPr>
          <p:cNvPr id="3" name="Content Placeholder 2"/>
          <p:cNvSpPr>
            <a:spLocks noGrp="1"/>
          </p:cNvSpPr>
          <p:nvPr>
            <p:ph idx="1"/>
          </p:nvPr>
        </p:nvSpPr>
        <p:spPr/>
        <p:txBody>
          <a:bodyPr/>
          <a:lstStyle/>
          <a:p>
            <a:pPr marL="0" indent="0">
              <a:buNone/>
            </a:pPr>
            <a:r>
              <a:rPr lang="en-US" dirty="0"/>
              <a:t>Tech stack:</a:t>
            </a:r>
          </a:p>
          <a:p>
            <a:r>
              <a:rPr lang="en-US" dirty="0"/>
              <a:t>Python</a:t>
            </a:r>
          </a:p>
          <a:p>
            <a:r>
              <a:rPr lang="en-US" dirty="0"/>
              <a:t>OpenCV</a:t>
            </a:r>
          </a:p>
          <a:p>
            <a:r>
              <a:rPr lang="en-US" dirty="0"/>
              <a:t>Machine learning</a:t>
            </a:r>
          </a:p>
          <a:p>
            <a:r>
              <a:rPr lang="en-US" dirty="0"/>
              <a:t>Artificial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t>Working Methodology</a:t>
            </a:r>
          </a:p>
        </p:txBody>
      </p:sp>
      <p:sp>
        <p:nvSpPr>
          <p:cNvPr id="3" name="Content Placeholder 2"/>
          <p:cNvSpPr>
            <a:spLocks noGrp="1"/>
          </p:cNvSpPr>
          <p:nvPr>
            <p:ph idx="1"/>
          </p:nvPr>
        </p:nvSpPr>
        <p:spPr/>
        <p:txBody>
          <a:bodyPr>
            <a:normAutofit lnSpcReduction="10000"/>
          </a:bodyPr>
          <a:lstStyle/>
          <a:p>
            <a:pPr marL="0" indent="0">
              <a:buNone/>
            </a:pPr>
            <a:r>
              <a:rPr lang="en-IN" altLang="en-US"/>
              <a:t>Face Recognition:</a:t>
            </a:r>
          </a:p>
          <a:p>
            <a:pPr algn="just"/>
            <a:r>
              <a:rPr lang="en-IN" altLang="en-US"/>
              <a:t>Opencv is an amazing tool for efficeient face recognition. Python and its libraries like numPy along with Opencv can be used to detect faces. The customers have to first capture their images at the time of account opening and the images must be trained. The images captured serve as the dataset for the face recognition mechanism. As the camera is open during the entire course of customer transaction , the customer’s face is tracked and is recognised and the image tracking process continues till the end of the transaction.</a:t>
            </a:r>
          </a:p>
          <a:p>
            <a:pPr marL="0" indent="0" algn="just">
              <a:buNone/>
            </a:pPr>
            <a:endParaRPr lang="en-IN" altLang="en-US"/>
          </a:p>
          <a:p>
            <a:pPr marL="0" indent="0" algn="just">
              <a:buNone/>
            </a:pPr>
            <a:r>
              <a:rPr lang="en-IN" altLang="en-US"/>
              <a:t>Finger Print Recognition</a:t>
            </a:r>
          </a:p>
          <a:p>
            <a:pPr algn="just"/>
            <a:r>
              <a:rPr lang="en-IN" altLang="en-US"/>
              <a:t>Each customer’s fingerprints have to be scanned, analyzed, and then stored in a coded form on a secure database. </a:t>
            </a:r>
          </a:p>
          <a:p>
            <a:pPr algn="just"/>
            <a:r>
              <a:rPr lang="en-IN" altLang="en-US"/>
              <a:t>The fingerprint of the customer is taken by the scanner and it is checked against all the fingerprints in the database that are stored during the enrollment process , and it is decided whether the customer can further continue the transaction or not. </a:t>
            </a:r>
          </a:p>
          <a:p>
            <a:pPr algn="just"/>
            <a:endParaRPr lang="en-I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035" y="698500"/>
            <a:ext cx="9599930" cy="5525770"/>
          </a:xfrm>
        </p:spPr>
        <p:txBody>
          <a:bodyPr/>
          <a:lstStyle/>
          <a:p>
            <a:pPr algn="just"/>
            <a:r>
              <a:rPr lang="en-US"/>
              <a:t>SIFT ( Scale-Invariant Feature Transform) algorithm </a:t>
            </a:r>
            <a:r>
              <a:rPr lang="en-IN" altLang="en-US"/>
              <a:t>is used to match the fingerprint of the customer with the database. It is used to identify the key points and descriptors of both the test image and database images.</a:t>
            </a:r>
          </a:p>
          <a:p>
            <a:pPr algn="just"/>
            <a:r>
              <a:rPr lang="en-IN" altLang="en-US"/>
              <a:t>FlannBasedMatcher() is used for matching algorithm which facilitaes faster and efficient matching using the Cluster and Search algorithm.</a:t>
            </a:r>
          </a:p>
          <a:p>
            <a:endParaRPr lang="en-IN" altLang="en-US"/>
          </a:p>
          <a:p>
            <a:pPr marL="0" indent="0">
              <a:buNone/>
            </a:pPr>
            <a:r>
              <a:rPr lang="en-IN" altLang="en-US"/>
              <a:t>Voice Recognition</a:t>
            </a:r>
          </a:p>
          <a:p>
            <a:pPr algn="just"/>
            <a:r>
              <a:rPr lang="en-IN" altLang="en-US"/>
              <a:t>Automatic Speech Recognition (ASR) is used for efficient speech recognition. The voice of the customer along with their special password has to be recorded using a microphone. When recording with microphone, the signals are stored in a digitized form . Hence, sampling has to be performed at a certain frequency and convert the signal into the discrete numerical form.</a:t>
            </a:r>
          </a:p>
          <a:p>
            <a:pPr algn="just"/>
            <a:r>
              <a:rPr lang="en-IN" altLang="en-US"/>
              <a:t>Pyaudio and SpeechRecognition (python modules) are used for recognition of spoken words. Whenever the customer tells the correct password, they can continue the transaction.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90" y="1953895"/>
            <a:ext cx="6923405" cy="2106295"/>
          </a:xfrm>
        </p:spPr>
        <p:txBody>
          <a:bodyPr>
            <a:noAutofit/>
          </a:bodyPr>
          <a:lstStyle/>
          <a:p>
            <a:pPr algn="ctr"/>
            <a:r>
              <a:rPr lang="en-US" sz="6600" b="1" dirty="0"/>
              <a:t>THANK YOU</a:t>
            </a:r>
            <a:r>
              <a:rPr lang="en-US" sz="66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B5D16-4635-B0B2-0DB6-F9F04C7FB3AE}"/>
              </a:ext>
            </a:extLst>
          </p:cNvPr>
          <p:cNvSpPr>
            <a:spLocks noGrp="1"/>
          </p:cNvSpPr>
          <p:nvPr>
            <p:ph type="ctrTitle"/>
          </p:nvPr>
        </p:nvSpPr>
        <p:spPr>
          <a:xfrm>
            <a:off x="750888" y="542926"/>
            <a:ext cx="9144000" cy="533400"/>
          </a:xfrm>
        </p:spPr>
        <p:txBody>
          <a:bodyPr>
            <a:noAutofit/>
          </a:bodyPr>
          <a:lstStyle/>
          <a:p>
            <a:r>
              <a:rPr lang="en-US" sz="4000" dirty="0"/>
              <a:t>TEAM MEMBERS</a:t>
            </a:r>
            <a:endParaRPr lang="en-IN" sz="4000" dirty="0"/>
          </a:p>
        </p:txBody>
      </p:sp>
      <p:graphicFrame>
        <p:nvGraphicFramePr>
          <p:cNvPr id="7" name="Table 7">
            <a:extLst>
              <a:ext uri="{FF2B5EF4-FFF2-40B4-BE49-F238E27FC236}">
                <a16:creationId xmlns:a16="http://schemas.microsoft.com/office/drawing/2014/main" id="{1BD78E8C-16ED-BE52-6B83-5063E694C371}"/>
              </a:ext>
            </a:extLst>
          </p:cNvPr>
          <p:cNvGraphicFramePr>
            <a:graphicFrameLocks noGrp="1"/>
          </p:cNvGraphicFramePr>
          <p:nvPr>
            <p:extLst>
              <p:ext uri="{D42A27DB-BD31-4B8C-83A1-F6EECF244321}">
                <p14:modId xmlns:p14="http://schemas.microsoft.com/office/powerpoint/2010/main" val="3698023109"/>
              </p:ext>
            </p:extLst>
          </p:nvPr>
        </p:nvGraphicFramePr>
        <p:xfrm>
          <a:off x="1509437" y="3083881"/>
          <a:ext cx="8127999" cy="822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16307339"/>
                    </a:ext>
                  </a:extLst>
                </a:gridCol>
                <a:gridCol w="2709333">
                  <a:extLst>
                    <a:ext uri="{9D8B030D-6E8A-4147-A177-3AD203B41FA5}">
                      <a16:colId xmlns:a16="http://schemas.microsoft.com/office/drawing/2014/main" val="445308670"/>
                    </a:ext>
                  </a:extLst>
                </a:gridCol>
                <a:gridCol w="2709333">
                  <a:extLst>
                    <a:ext uri="{9D8B030D-6E8A-4147-A177-3AD203B41FA5}">
                      <a16:colId xmlns:a16="http://schemas.microsoft.com/office/drawing/2014/main" val="699932346"/>
                    </a:ext>
                  </a:extLst>
                </a:gridCol>
              </a:tblGrid>
              <a:tr h="690238">
                <a:tc>
                  <a:txBody>
                    <a:bodyPr/>
                    <a:lstStyle/>
                    <a:p>
                      <a:r>
                        <a:rPr lang="en-US" sz="2400" dirty="0"/>
                        <a:t>K. JANANI</a:t>
                      </a:r>
                      <a:endParaRPr lang="en-IN" sz="2400" dirty="0"/>
                    </a:p>
                  </a:txBody>
                  <a:tcPr/>
                </a:tc>
                <a:tc>
                  <a:txBody>
                    <a:bodyPr/>
                    <a:lstStyle/>
                    <a:p>
                      <a:r>
                        <a:rPr lang="en-US" sz="2400"/>
                        <a:t>S.VAIJAYANTHI </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VARSHINEE. R</a:t>
                      </a:r>
                      <a:endParaRPr lang="en-IN" sz="2400" dirty="0"/>
                    </a:p>
                    <a:p>
                      <a:endParaRPr lang="en-IN" sz="2400" dirty="0"/>
                    </a:p>
                  </a:txBody>
                  <a:tcPr/>
                </a:tc>
                <a:extLst>
                  <a:ext uri="{0D108BD9-81ED-4DB2-BD59-A6C34878D82A}">
                    <a16:rowId xmlns:a16="http://schemas.microsoft.com/office/drawing/2014/main" val="1938621050"/>
                  </a:ext>
                </a:extLst>
              </a:tr>
            </a:tbl>
          </a:graphicData>
        </a:graphic>
      </p:graphicFrame>
    </p:spTree>
    <p:extLst>
      <p:ext uri="{BB962C8B-B14F-4D97-AF65-F5344CB8AC3E}">
        <p14:creationId xmlns:p14="http://schemas.microsoft.com/office/powerpoint/2010/main" val="257434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3812" y="456330"/>
            <a:ext cx="9601202" cy="1067669"/>
          </a:xfrm>
        </p:spPr>
        <p:txBody>
          <a:bodyPr anchor="b">
            <a:normAutofit/>
          </a:bodyPr>
          <a:lstStyle/>
          <a:p>
            <a:r>
              <a:rPr lang="en-IN" dirty="0"/>
              <a:t>Where the problem arises?</a:t>
            </a:r>
          </a:p>
        </p:txBody>
      </p:sp>
      <p:graphicFrame>
        <p:nvGraphicFramePr>
          <p:cNvPr id="9" name="Content Placeholder 6"/>
          <p:cNvGraphicFramePr>
            <a:graphicFrameLocks noGrp="1"/>
          </p:cNvGraphicFramePr>
          <p:nvPr>
            <p:ph idx="1"/>
          </p:nvPr>
        </p:nvGraphicFramePr>
        <p:xfrm>
          <a:off x="2571750" y="1524000"/>
          <a:ext cx="617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Solution</a:t>
            </a:r>
          </a:p>
        </p:txBody>
      </p:sp>
      <p:pic>
        <p:nvPicPr>
          <p:cNvPr id="14" name="Picture Placeholder 13"/>
          <p:cNvPicPr>
            <a:picLocks noGrp="1" noChangeAspect="1"/>
          </p:cNvPicPr>
          <p:nvPr>
            <p:ph type="pic" sz="quarter" idx="13"/>
          </p:nvPr>
        </p:nvPicPr>
        <p:blipFill>
          <a:blip r:embed="rId3"/>
          <a:srcRect/>
          <a:stretch>
            <a:fillRect/>
          </a:stretch>
        </p:blipFill>
        <p:spPr>
          <a:xfrm>
            <a:off x="1612817" y="635000"/>
            <a:ext cx="6317127" cy="5052468"/>
          </a:xfrm>
        </p:spPr>
      </p:pic>
      <p:pic>
        <p:nvPicPr>
          <p:cNvPr id="15" name="Picture Placeholder 14"/>
          <p:cNvPicPr>
            <a:picLocks noGrp="1" noChangeAspect="1"/>
          </p:cNvPicPr>
          <p:nvPr>
            <p:ph type="pic" sz="quarter" idx="14"/>
          </p:nvPr>
        </p:nvPicPr>
        <p:blipFill>
          <a:blip r:embed="rId4"/>
          <a:srcRect/>
          <a:stretch>
            <a:fillRect/>
          </a:stretch>
        </p:blipFill>
        <p:spPr>
          <a:xfrm>
            <a:off x="7452731" y="3560162"/>
            <a:ext cx="3928819" cy="2620491"/>
          </a:xfrm>
        </p:spPr>
      </p:pic>
      <p:sp>
        <p:nvSpPr>
          <p:cNvPr id="2" name="TextBox 1"/>
          <p:cNvSpPr txBox="1"/>
          <p:nvPr/>
        </p:nvSpPr>
        <p:spPr>
          <a:xfrm>
            <a:off x="1612817" y="5687468"/>
            <a:ext cx="6317127" cy="230832"/>
          </a:xfrm>
          <a:prstGeom prst="rect">
            <a:avLst/>
          </a:prstGeom>
          <a:noFill/>
        </p:spPr>
        <p:txBody>
          <a:bodyPr wrap="square" rtlCol="0">
            <a:spAutoFit/>
          </a:bodyPr>
          <a:lstStyle/>
          <a:p>
            <a:r>
              <a:rPr lang="en-IN" sz="900">
                <a:hlinkClick r:id="rId5" tooltip="https://www.flickr.com/photos/mikemacmarketing/35366000233/"/>
              </a:rPr>
              <a:t>This Photo</a:t>
            </a:r>
            <a:r>
              <a:rPr lang="en-IN" sz="900"/>
              <a:t> by Unknown Author is licensed under </a:t>
            </a:r>
            <a:r>
              <a:rPr lang="en-IN" sz="900">
                <a:hlinkClick r:id="rId6" tooltip="https://creativecommons.org/licenses/by/3.0/"/>
              </a:rPr>
              <a:t>CC BY</a:t>
            </a:r>
            <a:endParaRPr lang="en-IN" sz="900"/>
          </a:p>
        </p:txBody>
      </p:sp>
      <p:sp>
        <p:nvSpPr>
          <p:cNvPr id="3" name="TextBox 2"/>
          <p:cNvSpPr txBox="1"/>
          <p:nvPr/>
        </p:nvSpPr>
        <p:spPr>
          <a:xfrm>
            <a:off x="7452731" y="6180653"/>
            <a:ext cx="3928819" cy="230832"/>
          </a:xfrm>
          <a:prstGeom prst="rect">
            <a:avLst/>
          </a:prstGeom>
          <a:noFill/>
        </p:spPr>
        <p:txBody>
          <a:bodyPr wrap="square" rtlCol="0">
            <a:spAutoFit/>
          </a:bodyPr>
          <a:lstStyle/>
          <a:p>
            <a:r>
              <a:rPr lang="en-IN" sz="900">
                <a:hlinkClick r:id="rId7" tooltip="https://www.flickr.com/photos/infocash/5978093892/"/>
              </a:rPr>
              <a:t>This Photo</a:t>
            </a:r>
            <a:r>
              <a:rPr lang="en-IN" sz="900"/>
              <a:t> by Unknown Author is licensed under </a:t>
            </a:r>
            <a:r>
              <a:rPr lang="en-IN" sz="900">
                <a:hlinkClick r:id="rId8" tooltip="https://creativecommons.org/licenses/by-nd/3.0/"/>
              </a:rPr>
              <a:t>CC BY-ND</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idea is to provide extra security for ATM transaction and Avoid Malpractices like Fraudulent Transfers and Withdrawals by attaching a 360-degree camera and a fingerprint identifying mechanism  to the ATM  so that each transaction is video graphed ,recorded along with the transaction simultaneously and saved in that respective account. </a:t>
            </a:r>
          </a:p>
          <a:p>
            <a:pPr algn="just"/>
            <a:r>
              <a:rPr lang="en-US" dirty="0"/>
              <a:t>The application detects the fingerprint associated with their account to authorize the person , when the person places the finger in the allotted section the transaction continues if that person is an authorized person . </a:t>
            </a:r>
          </a:p>
          <a:p>
            <a:pPr algn="just"/>
            <a:r>
              <a:rPr lang="en-US" dirty="0"/>
              <a:t>Each account can add maximum three fingerprints and three face recognitions , so that any three can withdraw from the account.</a:t>
            </a:r>
          </a:p>
          <a:p>
            <a:pPr algn="just"/>
            <a:r>
              <a:rPr lang="en-US" dirty="0"/>
              <a:t>The User’s special password is recorded through audio and is connected to the bank account one must tell the password when prompted in the screen for voice authentication.</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camera will be active  throughout the duration of each transaction of every customer capturing all the activities of the customer till they collect the cash. </a:t>
            </a:r>
          </a:p>
          <a:p>
            <a:pPr algn="just"/>
            <a:r>
              <a:rPr lang="en-US" dirty="0"/>
              <a:t>If the camera is closed or the customers face is out of focus or blur, then the transaction will be cancelled.</a:t>
            </a:r>
          </a:p>
          <a:p>
            <a:pPr algn="just"/>
            <a:r>
              <a:rPr lang="en-US" dirty="0"/>
              <a:t>The advantage of this idea is every account transaction is video graphed and recorded with that Account number. </a:t>
            </a:r>
          </a:p>
          <a:p>
            <a:pPr algn="just"/>
            <a:r>
              <a:rPr lang="en-US" dirty="0"/>
              <a:t>It also provides double security as it has both Face capturing and Fingerprint Mechanism. </a:t>
            </a:r>
          </a:p>
          <a:p>
            <a:pPr algn="just"/>
            <a:r>
              <a:rPr lang="en-US" dirty="0"/>
              <a:t>So any attack from robbers and fraudulent activities can be detected easily . This mechanism is cost effective and will serve as best security.</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32811" y="1828800"/>
            <a:ext cx="3276601" cy="2057400"/>
          </a:xfrm>
        </p:spPr>
        <p:txBody>
          <a:bodyPr anchor="b">
            <a:normAutofit/>
          </a:bodyPr>
          <a:lstStyle/>
          <a:p>
            <a:r>
              <a:rPr lang="en-US" dirty="0"/>
              <a:t>Animatic Representation of Working </a:t>
            </a:r>
          </a:p>
        </p:txBody>
      </p:sp>
      <p:pic>
        <p:nvPicPr>
          <p:cNvPr id="17" name="Picture Placeholder 16"/>
          <p:cNvPicPr>
            <a:picLocks noGrp="1" noChangeAspect="1"/>
          </p:cNvPicPr>
          <p:nvPr>
            <p:ph type="pic" idx="1"/>
          </p:nvPr>
        </p:nvPicPr>
        <p:blipFill rotWithShape="1">
          <a:blip r:embed="rId3"/>
          <a:srcRect l="1653" r="20493"/>
          <a:stretch>
            <a:fillRect/>
          </a:stretch>
        </p:blipFill>
        <p:spPr>
          <a:xfrm>
            <a:off x="1449263" y="1357283"/>
            <a:ext cx="5822838" cy="3907865"/>
          </a:xfrm>
          <a:noFill/>
        </p:spPr>
      </p:pic>
      <p:sp>
        <p:nvSpPr>
          <p:cNvPr id="3" name="TextBox 2"/>
          <p:cNvSpPr txBox="1"/>
          <p:nvPr/>
        </p:nvSpPr>
        <p:spPr>
          <a:xfrm>
            <a:off x="4836819" y="5065093"/>
            <a:ext cx="243528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ww.arti.puglia.it/arti-apulia-region-agency-for-technology-and-innovation"/>
              </a:rPr>
              <a:t>This Photo</a:t>
            </a:r>
            <a:r>
              <a:rPr lang="en-IN" sz="700">
                <a:solidFill>
                  <a:srgbClr val="FFFFFF"/>
                </a:solidFill>
              </a:rPr>
              <a:t> by Unknown Author is licensed under </a:t>
            </a:r>
            <a:r>
              <a:rPr lang="en-IN" sz="700">
                <a:solidFill>
                  <a:srgbClr val="FFFFFF"/>
                </a:solidFill>
                <a:hlinkClick r:id="rId5" tooltip="https://creativecommons.org/licenses/by-sa/3.0/"/>
              </a:rPr>
              <a:t>CC BY-SA</a:t>
            </a:r>
            <a:endParaRPr lang="en-IN" sz="7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293812" y="456330"/>
            <a:ext cx="9601202" cy="1067669"/>
          </a:xfrm>
        </p:spPr>
        <p:txBody>
          <a:bodyPr/>
          <a:lstStyle/>
          <a:p>
            <a:r>
              <a:rPr lang="en-US" dirty="0"/>
              <a:t>PROTOTYPE</a:t>
            </a:r>
          </a:p>
        </p:txBody>
      </p:sp>
      <p:sp>
        <p:nvSpPr>
          <p:cNvPr id="13" name="Content Placeholder 3"/>
          <p:cNvSpPr>
            <a:spLocks noGrp="1"/>
          </p:cNvSpPr>
          <p:nvPr>
            <p:ph sz="half" idx="2"/>
          </p:nvPr>
        </p:nvSpPr>
        <p:spPr>
          <a:xfrm>
            <a:off x="6323014" y="1676400"/>
            <a:ext cx="4572000" cy="4500563"/>
          </a:xfrm>
        </p:spPr>
        <p:txBody>
          <a:bodyPr/>
          <a:lstStyle/>
          <a:p>
            <a:pPr marL="0" indent="0">
              <a:buNone/>
            </a:pPr>
            <a:r>
              <a:rPr lang="en-IN" altLang="en-US" dirty="0"/>
              <a:t>    </a:t>
            </a:r>
            <a:r>
              <a:rPr lang="en-US" dirty="0"/>
              <a:t>The ATM has 3 new added features</a:t>
            </a:r>
          </a:p>
          <a:p>
            <a:pPr algn="just"/>
            <a:r>
              <a:rPr lang="en-US" dirty="0"/>
              <a:t>1. Fingerprint port to scan fingerprint connected to your bank account.</a:t>
            </a:r>
          </a:p>
          <a:p>
            <a:pPr algn="just"/>
            <a:r>
              <a:rPr lang="en-US" dirty="0"/>
              <a:t>2. A speaker which takes user voice and authenticates with the saved voice message.</a:t>
            </a:r>
          </a:p>
          <a:p>
            <a:pPr algn="just"/>
            <a:r>
              <a:rPr lang="en-US" dirty="0"/>
              <a:t>3. 360-degree Camera which captures the video</a:t>
            </a:r>
          </a:p>
        </p:txBody>
      </p:sp>
      <p:pic>
        <p:nvPicPr>
          <p:cNvPr id="9" name="3D Model 8" descr="Head With Gears"/>
          <p:cNvPicPr>
            <a:picLocks noGrp="1" noRot="1" noChangeAspect="1" noMove="1" noResize="1" noEditPoints="1" noAdjustHandles="1" noChangeArrowheads="1" noChangeShapeType="1" noCrop="1"/>
          </p:cNvPicPr>
          <p:nvPr/>
        </p:nvPicPr>
        <p:blipFill>
          <a:blip r:embed="rId2"/>
          <a:stretch>
            <a:fillRect/>
          </a:stretch>
        </p:blipFill>
        <p:spPr>
          <a:xfrm>
            <a:off x="8771935" y="4104403"/>
            <a:ext cx="1752002" cy="2301891"/>
          </a:xfrm>
          <a:prstGeom prst="rect">
            <a:avLst/>
          </a:prstGeom>
        </p:spPr>
      </p:pic>
      <p:pic>
        <p:nvPicPr>
          <p:cNvPr id="14" name="Picture 13">
            <a:extLst>
              <a:ext uri="{FF2B5EF4-FFF2-40B4-BE49-F238E27FC236}">
                <a16:creationId xmlns:a16="http://schemas.microsoft.com/office/drawing/2014/main" id="{48F69B45-ED6B-2BA5-E4C3-C42A9467F747}"/>
              </a:ext>
            </a:extLst>
          </p:cNvPr>
          <p:cNvPicPr>
            <a:picLocks noChangeAspect="1"/>
          </p:cNvPicPr>
          <p:nvPr/>
        </p:nvPicPr>
        <p:blipFill rotWithShape="1">
          <a:blip r:embed="rId3"/>
          <a:srcRect l="33000" t="39407" r="44584" b="20602"/>
          <a:stretch/>
        </p:blipFill>
        <p:spPr>
          <a:xfrm>
            <a:off x="1490028" y="1729525"/>
            <a:ext cx="4378959" cy="4394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rotWithShape="1">
          <a:blip r:embed="rId2"/>
          <a:srcRect t="29529" r="-1" b="2509"/>
          <a:stretch>
            <a:fillRect/>
          </a:stretch>
        </p:blipFill>
        <p:spPr>
          <a:xfrm>
            <a:off x="1449263" y="1357283"/>
            <a:ext cx="5822838" cy="3907865"/>
          </a:xfrm>
          <a:noFill/>
        </p:spPr>
      </p:pic>
      <p:sp>
        <p:nvSpPr>
          <p:cNvPr id="13" name="Text Placeholder 3"/>
          <p:cNvSpPr>
            <a:spLocks noGrp="1"/>
          </p:cNvSpPr>
          <p:nvPr>
            <p:ph type="body" sz="half" idx="2"/>
          </p:nvPr>
        </p:nvSpPr>
        <p:spPr>
          <a:xfrm>
            <a:off x="8691239" y="2423604"/>
            <a:ext cx="3118173" cy="3367595"/>
          </a:xfrm>
        </p:spPr>
        <p:txBody>
          <a:bodyPr/>
          <a:lstStyle/>
          <a:p>
            <a:r>
              <a:rPr lang="en-US" dirty="0"/>
              <a:t>User enters the ATM for Bank transaction</a:t>
            </a:r>
          </a:p>
        </p:txBody>
      </p:sp>
      <p:pic>
        <p:nvPicPr>
          <p:cNvPr id="2" name="Picture 1">
            <a:extLst>
              <a:ext uri="{FF2B5EF4-FFF2-40B4-BE49-F238E27FC236}">
                <a16:creationId xmlns:a16="http://schemas.microsoft.com/office/drawing/2014/main" id="{C194153F-6149-90A9-77D7-9D8DCBC1CAB5}"/>
              </a:ext>
            </a:extLst>
          </p:cNvPr>
          <p:cNvPicPr>
            <a:picLocks noChangeAspect="1"/>
          </p:cNvPicPr>
          <p:nvPr/>
        </p:nvPicPr>
        <p:blipFill rotWithShape="1">
          <a:blip r:embed="rId3"/>
          <a:srcRect l="22682" t="66589" r="72544" b="28146"/>
          <a:stretch/>
        </p:blipFill>
        <p:spPr>
          <a:xfrm>
            <a:off x="2823882" y="360381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Family photo album (green leaf nature design)</Template>
  <TotalTime>13</TotalTime>
  <Words>1032</Words>
  <Application>Microsoft Office PowerPoint</Application>
  <PresentationFormat>Widescreen</PresentationFormat>
  <Paragraphs>68</Paragraphs>
  <Slides>19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Family Photo Album 16x9</vt:lpstr>
      <vt:lpstr>Solution Presentation</vt:lpstr>
      <vt:lpstr>TEAM MEMBERS</vt:lpstr>
      <vt:lpstr>Where the problem arises?</vt:lpstr>
      <vt:lpstr>Solution</vt:lpstr>
      <vt:lpstr>Description of the Idea</vt:lpstr>
      <vt:lpstr>Description of the Idea</vt:lpstr>
      <vt:lpstr>Animatic Representation of Working </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used to develop the solution</vt:lpstr>
      <vt:lpstr>Working Methodology</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with Caption layout</dc:title>
  <dc:creator>Janani K</dc:creator>
  <cp:lastModifiedBy>Janani K</cp:lastModifiedBy>
  <cp:revision>21</cp:revision>
  <dcterms:created xsi:type="dcterms:W3CDTF">2022-08-28T17:10:00Z</dcterms:created>
  <dcterms:modified xsi:type="dcterms:W3CDTF">2022-09-18T12:40:02Z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DAFC507CF28D4BF5986F3ECA5DFF043A</vt:lpwstr>
  </property>
  <property fmtid="{D5CDD505-2E9C-101B-9397-08002B2CF9AE}" pid="4" name="KSOProductBuildVer">
    <vt:lpwstr>1033-11.2.0.11306</vt:lpwstr>
  </property>
</Properties>
</file>